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embeddedFontLst>
    <p:embeddedFont>
      <p:font typeface="Century Gothic" panose="020B0502020202020204" pitchFamily="34" charset="0"/>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2" roundtripDataSignature="AMtx7mjg8iKjLHGr0nDiXdUXNcfYzFgqs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11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customschemas.google.com/relationships/presentationmetadata" Target="metadata"/><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3.fntdata"/><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2.fntdata"/><Relationship Id="rId35"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lene Fernandes" userId="34156f2f4cf4d902" providerId="LiveId" clId="{5F1673F9-5888-425D-87AA-EA776F92606A}"/>
    <pc:docChg chg="undo custSel modSld">
      <pc:chgData name="Arlene Fernandes" userId="34156f2f4cf4d902" providerId="LiveId" clId="{5F1673F9-5888-425D-87AA-EA776F92606A}" dt="2023-07-05T20:57:27.477" v="62" actId="20577"/>
      <pc:docMkLst>
        <pc:docMk/>
      </pc:docMkLst>
      <pc:sldChg chg="modSp mod">
        <pc:chgData name="Arlene Fernandes" userId="34156f2f4cf4d902" providerId="LiveId" clId="{5F1673F9-5888-425D-87AA-EA776F92606A}" dt="2023-06-28T20:33:01.490" v="1" actId="27636"/>
        <pc:sldMkLst>
          <pc:docMk/>
          <pc:sldMk cId="0" sldId="260"/>
        </pc:sldMkLst>
        <pc:spChg chg="mod">
          <ac:chgData name="Arlene Fernandes" userId="34156f2f4cf4d902" providerId="LiveId" clId="{5F1673F9-5888-425D-87AA-EA776F92606A}" dt="2023-06-28T20:33:01.490" v="1" actId="27636"/>
          <ac:spMkLst>
            <pc:docMk/>
            <pc:sldMk cId="0" sldId="260"/>
            <ac:spMk id="190" creationId="{00000000-0000-0000-0000-000000000000}"/>
          </ac:spMkLst>
        </pc:spChg>
      </pc:sldChg>
      <pc:sldChg chg="modSp mod">
        <pc:chgData name="Arlene Fernandes" userId="34156f2f4cf4d902" providerId="LiveId" clId="{5F1673F9-5888-425D-87AA-EA776F92606A}" dt="2023-06-30T20:22:14.968" v="2" actId="20577"/>
        <pc:sldMkLst>
          <pc:docMk/>
          <pc:sldMk cId="0" sldId="261"/>
        </pc:sldMkLst>
        <pc:spChg chg="mod">
          <ac:chgData name="Arlene Fernandes" userId="34156f2f4cf4d902" providerId="LiveId" clId="{5F1673F9-5888-425D-87AA-EA776F92606A}" dt="2023-06-30T20:22:14.968" v="2" actId="20577"/>
          <ac:spMkLst>
            <pc:docMk/>
            <pc:sldMk cId="0" sldId="261"/>
            <ac:spMk id="195" creationId="{00000000-0000-0000-0000-000000000000}"/>
          </ac:spMkLst>
        </pc:spChg>
      </pc:sldChg>
      <pc:sldChg chg="modSp mod">
        <pc:chgData name="Arlene Fernandes" userId="34156f2f4cf4d902" providerId="LiveId" clId="{5F1673F9-5888-425D-87AA-EA776F92606A}" dt="2023-06-30T21:39:06.169" v="45" actId="207"/>
        <pc:sldMkLst>
          <pc:docMk/>
          <pc:sldMk cId="0" sldId="264"/>
        </pc:sldMkLst>
        <pc:spChg chg="mod">
          <ac:chgData name="Arlene Fernandes" userId="34156f2f4cf4d902" providerId="LiveId" clId="{5F1673F9-5888-425D-87AA-EA776F92606A}" dt="2023-06-30T21:39:02.169" v="44" actId="207"/>
          <ac:spMkLst>
            <pc:docMk/>
            <pc:sldMk cId="0" sldId="264"/>
            <ac:spMk id="212" creationId="{00000000-0000-0000-0000-000000000000}"/>
          </ac:spMkLst>
        </pc:spChg>
        <pc:spChg chg="mod">
          <ac:chgData name="Arlene Fernandes" userId="34156f2f4cf4d902" providerId="LiveId" clId="{5F1673F9-5888-425D-87AA-EA776F92606A}" dt="2023-06-30T21:39:06.169" v="45" actId="207"/>
          <ac:spMkLst>
            <pc:docMk/>
            <pc:sldMk cId="0" sldId="264"/>
            <ac:spMk id="213" creationId="{00000000-0000-0000-0000-000000000000}"/>
          </ac:spMkLst>
        </pc:spChg>
      </pc:sldChg>
      <pc:sldChg chg="modSp mod">
        <pc:chgData name="Arlene Fernandes" userId="34156f2f4cf4d902" providerId="LiveId" clId="{5F1673F9-5888-425D-87AA-EA776F92606A}" dt="2023-06-30T21:38:40.471" v="39" actId="27636"/>
        <pc:sldMkLst>
          <pc:docMk/>
          <pc:sldMk cId="0" sldId="265"/>
        </pc:sldMkLst>
        <pc:spChg chg="mod">
          <ac:chgData name="Arlene Fernandes" userId="34156f2f4cf4d902" providerId="LiveId" clId="{5F1673F9-5888-425D-87AA-EA776F92606A}" dt="2023-06-30T21:38:40.471" v="39" actId="27636"/>
          <ac:spMkLst>
            <pc:docMk/>
            <pc:sldMk cId="0" sldId="265"/>
            <ac:spMk id="218" creationId="{00000000-0000-0000-0000-000000000000}"/>
          </ac:spMkLst>
        </pc:spChg>
      </pc:sldChg>
      <pc:sldChg chg="modSp mod">
        <pc:chgData name="Arlene Fernandes" userId="34156f2f4cf4d902" providerId="LiveId" clId="{5F1673F9-5888-425D-87AA-EA776F92606A}" dt="2023-06-30T21:38:44.384" v="40" actId="207"/>
        <pc:sldMkLst>
          <pc:docMk/>
          <pc:sldMk cId="0" sldId="266"/>
        </pc:sldMkLst>
        <pc:spChg chg="mod">
          <ac:chgData name="Arlene Fernandes" userId="34156f2f4cf4d902" providerId="LiveId" clId="{5F1673F9-5888-425D-87AA-EA776F92606A}" dt="2023-06-30T21:38:44.384" v="40" actId="207"/>
          <ac:spMkLst>
            <pc:docMk/>
            <pc:sldMk cId="0" sldId="266"/>
            <ac:spMk id="223" creationId="{00000000-0000-0000-0000-000000000000}"/>
          </ac:spMkLst>
        </pc:spChg>
      </pc:sldChg>
      <pc:sldChg chg="modSp mod">
        <pc:chgData name="Arlene Fernandes" userId="34156f2f4cf4d902" providerId="LiveId" clId="{5F1673F9-5888-425D-87AA-EA776F92606A}" dt="2023-06-30T21:37:57.780" v="31" actId="20577"/>
        <pc:sldMkLst>
          <pc:docMk/>
          <pc:sldMk cId="0" sldId="267"/>
        </pc:sldMkLst>
        <pc:spChg chg="mod">
          <ac:chgData name="Arlene Fernandes" userId="34156f2f4cf4d902" providerId="LiveId" clId="{5F1673F9-5888-425D-87AA-EA776F92606A}" dt="2023-06-30T21:37:57.780" v="31" actId="20577"/>
          <ac:spMkLst>
            <pc:docMk/>
            <pc:sldMk cId="0" sldId="267"/>
            <ac:spMk id="229" creationId="{00000000-0000-0000-0000-000000000000}"/>
          </ac:spMkLst>
        </pc:spChg>
      </pc:sldChg>
      <pc:sldChg chg="modSp mod">
        <pc:chgData name="Arlene Fernandes" userId="34156f2f4cf4d902" providerId="LiveId" clId="{5F1673F9-5888-425D-87AA-EA776F92606A}" dt="2023-06-30T21:37:31.080" v="27" actId="207"/>
        <pc:sldMkLst>
          <pc:docMk/>
          <pc:sldMk cId="0" sldId="268"/>
        </pc:sldMkLst>
        <pc:spChg chg="mod">
          <ac:chgData name="Arlene Fernandes" userId="34156f2f4cf4d902" providerId="LiveId" clId="{5F1673F9-5888-425D-87AA-EA776F92606A}" dt="2023-06-30T21:37:31.080" v="27" actId="207"/>
          <ac:spMkLst>
            <pc:docMk/>
            <pc:sldMk cId="0" sldId="268"/>
            <ac:spMk id="234" creationId="{00000000-0000-0000-0000-000000000000}"/>
          </ac:spMkLst>
        </pc:spChg>
      </pc:sldChg>
      <pc:sldChg chg="modSp mod">
        <pc:chgData name="Arlene Fernandes" userId="34156f2f4cf4d902" providerId="LiveId" clId="{5F1673F9-5888-425D-87AA-EA776F92606A}" dt="2023-07-05T20:55:45.278" v="46" actId="20577"/>
        <pc:sldMkLst>
          <pc:docMk/>
          <pc:sldMk cId="0" sldId="270"/>
        </pc:sldMkLst>
        <pc:spChg chg="mod">
          <ac:chgData name="Arlene Fernandes" userId="34156f2f4cf4d902" providerId="LiveId" clId="{5F1673F9-5888-425D-87AA-EA776F92606A}" dt="2023-07-05T20:55:45.278" v="46" actId="20577"/>
          <ac:spMkLst>
            <pc:docMk/>
            <pc:sldMk cId="0" sldId="270"/>
            <ac:spMk id="245" creationId="{00000000-0000-0000-0000-000000000000}"/>
          </ac:spMkLst>
        </pc:spChg>
      </pc:sldChg>
      <pc:sldChg chg="modSp mod">
        <pc:chgData name="Arlene Fernandes" userId="34156f2f4cf4d902" providerId="LiveId" clId="{5F1673F9-5888-425D-87AA-EA776F92606A}" dt="2023-07-05T20:57:27.477" v="62" actId="20577"/>
        <pc:sldMkLst>
          <pc:docMk/>
          <pc:sldMk cId="0" sldId="273"/>
        </pc:sldMkLst>
        <pc:spChg chg="mod">
          <ac:chgData name="Arlene Fernandes" userId="34156f2f4cf4d902" providerId="LiveId" clId="{5F1673F9-5888-425D-87AA-EA776F92606A}" dt="2023-07-05T20:57:27.477" v="62" actId="20577"/>
          <ac:spMkLst>
            <pc:docMk/>
            <pc:sldMk cId="0" sldId="273"/>
            <ac:spMk id="261" creationId="{00000000-0000-0000-0000-000000000000}"/>
          </ac:spMkLst>
        </pc:spChg>
      </pc:sldChg>
      <pc:sldChg chg="modSp mod">
        <pc:chgData name="Arlene Fernandes" userId="34156f2f4cf4d902" providerId="LiveId" clId="{5F1673F9-5888-425D-87AA-EA776F92606A}" dt="2023-06-30T21:36:44.744" v="25" actId="20577"/>
        <pc:sldMkLst>
          <pc:docMk/>
          <pc:sldMk cId="0" sldId="278"/>
        </pc:sldMkLst>
        <pc:spChg chg="mod">
          <ac:chgData name="Arlene Fernandes" userId="34156f2f4cf4d902" providerId="LiveId" clId="{5F1673F9-5888-425D-87AA-EA776F92606A}" dt="2023-06-30T21:36:44.744" v="25" actId="20577"/>
          <ac:spMkLst>
            <pc:docMk/>
            <pc:sldMk cId="0" sldId="278"/>
            <ac:spMk id="28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18e894fb2451673f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18e894fb2451673f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18e894fb2451673f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18e894fb2451673f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g18e894fb2451673f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6" name="Google Shape;226;g18e894fb2451673f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18e894fb2451673f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2" name="Google Shape;232;g18e894fb2451673f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7" name="Google Shape;237;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2557e29c37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3" name="Google Shape;243;g2557e29c37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2557e29c37e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 name="Google Shape;249;g2557e29c37e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2557e29c37e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4" name="Google Shape;254;g2557e29c37e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2557e29c37e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 name="Google Shape;259;g2557e29c37e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g2557e29c37e_0_3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4" name="Google Shape;264;g2557e29c37e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255ad6e433d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1" name="Google Shape;171;g255ad6e433d_1_1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g2557e29c37e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0" name="Google Shape;270;g2557e29c37e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2557e29c37e_0_3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g2557e29c37e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g2557e29c37e_0_4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0" name="Google Shape;280;g2557e29c37e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g2557e29c37e_0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5" name="Google Shape;285;g2557e29c37e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255ad6e433d_1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255ad6e433d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18e894fb2451673f_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18e894fb2451673f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18e894fb2451673f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18e894fb2451673f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18e894fb2451673f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18e894fb2451673f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18e894fb2451673f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18e894fb2451673f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18e894fb2451673f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18e894fb2451673f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18e894fb2451673f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18e894fb2451673f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ide de Título" type="title">
  <p:cSld name="TITLE">
    <p:spTree>
      <p:nvGrpSpPr>
        <p:cNvPr id="1" name="Shape 38"/>
        <p:cNvGrpSpPr/>
        <p:nvPr/>
      </p:nvGrpSpPr>
      <p:grpSpPr>
        <a:xfrm>
          <a:off x="0" y="0"/>
          <a:ext cx="0" cy="0"/>
          <a:chOff x="0" y="0"/>
          <a:chExt cx="0" cy="0"/>
        </a:xfrm>
      </p:grpSpPr>
      <p:sp>
        <p:nvSpPr>
          <p:cNvPr id="39" name="Google Shape;39;p4"/>
          <p:cNvSpPr txBox="1">
            <a:spLocks noGrp="1"/>
          </p:cNvSpPr>
          <p:nvPr>
            <p:ph type="ctrTitle"/>
          </p:nvPr>
        </p:nvSpPr>
        <p:spPr>
          <a:xfrm>
            <a:off x="2589213" y="2514600"/>
            <a:ext cx="8915399" cy="226278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5400"/>
              <a:buFont typeface="Century Gothic"/>
              <a:buNone/>
              <a:defRPr sz="5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4"/>
          <p:cNvSpPr txBox="1">
            <a:spLocks noGrp="1"/>
          </p:cNvSpPr>
          <p:nvPr>
            <p:ph type="subTitle" idx="1"/>
          </p:nvPr>
        </p:nvSpPr>
        <p:spPr>
          <a:xfrm>
            <a:off x="2589213" y="4777379"/>
            <a:ext cx="8915399" cy="1126283"/>
          </a:xfrm>
          <a:prstGeom prst="rect">
            <a:avLst/>
          </a:prstGeom>
          <a:noFill/>
          <a:ln>
            <a:noFill/>
          </a:ln>
        </p:spPr>
        <p:txBody>
          <a:bodyPr spcFirstLastPara="1" wrap="square" lIns="91425" tIns="45700" rIns="91425" bIns="45700" anchor="t" anchorCtr="0">
            <a:normAutofit/>
          </a:bodyPr>
          <a:lstStyle>
            <a:lvl1pPr lvl="0" algn="l">
              <a:spcBef>
                <a:spcPts val="1000"/>
              </a:spcBef>
              <a:spcAft>
                <a:spcPts val="0"/>
              </a:spcAft>
              <a:buSzPts val="1800"/>
              <a:buNone/>
              <a:defRPr>
                <a:solidFill>
                  <a:srgbClr val="595959"/>
                </a:solidFill>
              </a:defRPr>
            </a:lvl1pPr>
            <a:lvl2pPr lvl="1" algn="ctr">
              <a:spcBef>
                <a:spcPts val="1000"/>
              </a:spcBef>
              <a:spcAft>
                <a:spcPts val="0"/>
              </a:spcAft>
              <a:buSzPts val="1600"/>
              <a:buNone/>
              <a:defRPr>
                <a:solidFill>
                  <a:srgbClr val="888888"/>
                </a:solidFill>
              </a:defRPr>
            </a:lvl2pPr>
            <a:lvl3pPr lvl="2" algn="ctr">
              <a:spcBef>
                <a:spcPts val="1000"/>
              </a:spcBef>
              <a:spcAft>
                <a:spcPts val="0"/>
              </a:spcAft>
              <a:buSzPts val="1400"/>
              <a:buNone/>
              <a:defRPr>
                <a:solidFill>
                  <a:srgbClr val="888888"/>
                </a:solidFill>
              </a:defRPr>
            </a:lvl3pPr>
            <a:lvl4pPr lvl="3" algn="ctr">
              <a:spcBef>
                <a:spcPts val="1000"/>
              </a:spcBef>
              <a:spcAft>
                <a:spcPts val="0"/>
              </a:spcAft>
              <a:buSzPts val="1200"/>
              <a:buNone/>
              <a:defRPr>
                <a:solidFill>
                  <a:srgbClr val="888888"/>
                </a:solidFill>
              </a:defRPr>
            </a:lvl4pPr>
            <a:lvl5pPr lvl="4" algn="ctr">
              <a:spcBef>
                <a:spcPts val="1000"/>
              </a:spcBef>
              <a:spcAft>
                <a:spcPts val="0"/>
              </a:spcAft>
              <a:buSzPts val="1200"/>
              <a:buNone/>
              <a:defRPr>
                <a:solidFill>
                  <a:srgbClr val="888888"/>
                </a:solidFill>
              </a:defRPr>
            </a:lvl5pPr>
            <a:lvl6pPr lvl="5" algn="ctr">
              <a:spcBef>
                <a:spcPts val="1000"/>
              </a:spcBef>
              <a:spcAft>
                <a:spcPts val="0"/>
              </a:spcAft>
              <a:buSzPts val="1200"/>
              <a:buNone/>
              <a:defRPr>
                <a:solidFill>
                  <a:srgbClr val="888888"/>
                </a:solidFill>
              </a:defRPr>
            </a:lvl6pPr>
            <a:lvl7pPr lvl="6" algn="ctr">
              <a:spcBef>
                <a:spcPts val="1000"/>
              </a:spcBef>
              <a:spcAft>
                <a:spcPts val="0"/>
              </a:spcAft>
              <a:buSzPts val="1200"/>
              <a:buNone/>
              <a:defRPr>
                <a:solidFill>
                  <a:srgbClr val="888888"/>
                </a:solidFill>
              </a:defRPr>
            </a:lvl7pPr>
            <a:lvl8pPr lvl="7" algn="ctr">
              <a:spcBef>
                <a:spcPts val="1000"/>
              </a:spcBef>
              <a:spcAft>
                <a:spcPts val="0"/>
              </a:spcAft>
              <a:buSzPts val="1200"/>
              <a:buNone/>
              <a:defRPr>
                <a:solidFill>
                  <a:srgbClr val="888888"/>
                </a:solidFill>
              </a:defRPr>
            </a:lvl8pPr>
            <a:lvl9pPr lvl="8" algn="ctr">
              <a:spcBef>
                <a:spcPts val="1000"/>
              </a:spcBef>
              <a:spcAft>
                <a:spcPts val="0"/>
              </a:spcAft>
              <a:buSzPts val="1200"/>
              <a:buNone/>
              <a:defRPr>
                <a:solidFill>
                  <a:srgbClr val="888888"/>
                </a:solidFill>
              </a:defRPr>
            </a:lvl9pPr>
          </a:lstStyle>
          <a:p>
            <a:endParaRPr/>
          </a:p>
        </p:txBody>
      </p:sp>
      <p:sp>
        <p:nvSpPr>
          <p:cNvPr id="41" name="Google Shape;41;p4"/>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4"/>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4"/>
          <p:cNvSpPr/>
          <p:nvPr/>
        </p:nvSpPr>
        <p:spPr>
          <a:xfrm>
            <a:off x="0" y="4323810"/>
            <a:ext cx="1744652" cy="778589"/>
          </a:xfrm>
          <a:custGeom>
            <a:avLst/>
            <a:gdLst/>
            <a:ahLst/>
            <a:cxnLst/>
            <a:rect l="l" t="t" r="r" b="b"/>
            <a:pathLst>
              <a:path w="372" h="166" extrusionOk="0">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4"/>
          <p:cNvSpPr txBox="1">
            <a:spLocks noGrp="1"/>
          </p:cNvSpPr>
          <p:nvPr>
            <p:ph type="sldNum" idx="12"/>
          </p:nvPr>
        </p:nvSpPr>
        <p:spPr>
          <a:xfrm>
            <a:off x="531812" y="4529540"/>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e Legenda">
  <p:cSld name="Título e Legenda">
    <p:spTree>
      <p:nvGrpSpPr>
        <p:cNvPr id="1" name="Shape 104"/>
        <p:cNvGrpSpPr/>
        <p:nvPr/>
      </p:nvGrpSpPr>
      <p:grpSpPr>
        <a:xfrm>
          <a:off x="0" y="0"/>
          <a:ext cx="0" cy="0"/>
          <a:chOff x="0" y="0"/>
          <a:chExt cx="0" cy="0"/>
        </a:xfrm>
      </p:grpSpPr>
      <p:sp>
        <p:nvSpPr>
          <p:cNvPr id="105" name="Google Shape;105;p13"/>
          <p:cNvSpPr txBox="1">
            <a:spLocks noGrp="1"/>
          </p:cNvSpPr>
          <p:nvPr>
            <p:ph type="title"/>
          </p:nvPr>
        </p:nvSpPr>
        <p:spPr>
          <a:xfrm>
            <a:off x="2589212" y="609600"/>
            <a:ext cx="8915399" cy="311704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13"/>
          <p:cNvSpPr txBox="1">
            <a:spLocks noGrp="1"/>
          </p:cNvSpPr>
          <p:nvPr>
            <p:ph type="body" idx="1"/>
          </p:nvPr>
        </p:nvSpPr>
        <p:spPr>
          <a:xfrm>
            <a:off x="2589212" y="4354046"/>
            <a:ext cx="8915399" cy="1555864"/>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800"/>
              <a:buNone/>
              <a:defRPr sz="18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107" name="Google Shape;107;p13"/>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 name="Google Shape;108;p13"/>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13"/>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3"/>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itação com Legenda">
  <p:cSld name="Citação com Legenda">
    <p:spTree>
      <p:nvGrpSpPr>
        <p:cNvPr id="1" name="Shape 111"/>
        <p:cNvGrpSpPr/>
        <p:nvPr/>
      </p:nvGrpSpPr>
      <p:grpSpPr>
        <a:xfrm>
          <a:off x="0" y="0"/>
          <a:ext cx="0" cy="0"/>
          <a:chOff x="0" y="0"/>
          <a:chExt cx="0" cy="0"/>
        </a:xfrm>
      </p:grpSpPr>
      <p:sp>
        <p:nvSpPr>
          <p:cNvPr id="112" name="Google Shape;112;p14"/>
          <p:cNvSpPr txBox="1">
            <a:spLocks noGrp="1"/>
          </p:cNvSpPr>
          <p:nvPr>
            <p:ph type="title"/>
          </p:nvPr>
        </p:nvSpPr>
        <p:spPr>
          <a:xfrm>
            <a:off x="2849949" y="609600"/>
            <a:ext cx="8393926" cy="2895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14"/>
          <p:cNvSpPr txBox="1">
            <a:spLocks noGrp="1"/>
          </p:cNvSpPr>
          <p:nvPr>
            <p:ph type="body" idx="1"/>
          </p:nvPr>
        </p:nvSpPr>
        <p:spPr>
          <a:xfrm>
            <a:off x="3275012" y="3505200"/>
            <a:ext cx="753655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600"/>
              <a:buFont typeface="Century Gothic"/>
              <a:buNone/>
              <a:defRPr sz="1600">
                <a:solidFill>
                  <a:srgbClr val="7F7F7F"/>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14" name="Google Shape;114;p14"/>
          <p:cNvSpPr txBox="1">
            <a:spLocks noGrp="1"/>
          </p:cNvSpPr>
          <p:nvPr>
            <p:ph type="body" idx="2"/>
          </p:nvPr>
        </p:nvSpPr>
        <p:spPr>
          <a:xfrm>
            <a:off x="2589212" y="4354046"/>
            <a:ext cx="8915399" cy="1555864"/>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800"/>
              <a:buNone/>
              <a:defRPr sz="18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115" name="Google Shape;115;p14"/>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6" name="Google Shape;116;p14"/>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14"/>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4"/>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
        <p:nvSpPr>
          <p:cNvPr id="119" name="Google Shape;119;p14"/>
          <p:cNvSpPr txBox="1"/>
          <p:nvPr/>
        </p:nvSpPr>
        <p:spPr>
          <a:xfrm>
            <a:off x="2467652" y="648005"/>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pt-BR" sz="8000">
                <a:solidFill>
                  <a:schemeClr val="accent1"/>
                </a:solidFill>
                <a:latin typeface="Arial"/>
                <a:ea typeface="Arial"/>
                <a:cs typeface="Arial"/>
                <a:sym typeface="Arial"/>
              </a:rPr>
              <a:t>“</a:t>
            </a:r>
            <a:endParaRPr/>
          </a:p>
        </p:txBody>
      </p:sp>
      <p:sp>
        <p:nvSpPr>
          <p:cNvPr id="120" name="Google Shape;120;p14"/>
          <p:cNvSpPr txBox="1"/>
          <p:nvPr/>
        </p:nvSpPr>
        <p:spPr>
          <a:xfrm>
            <a:off x="11114852" y="290530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pt-BR" sz="8000">
                <a:solidFill>
                  <a:schemeClr val="accent1"/>
                </a:solidFill>
                <a:latin typeface="Arial"/>
                <a:ea typeface="Arial"/>
                <a:cs typeface="Arial"/>
                <a:sym typeface="Arial"/>
              </a:rPr>
              <a:t>”</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artão de Nome">
  <p:cSld name="Cartão de Nome">
    <p:spTree>
      <p:nvGrpSpPr>
        <p:cNvPr id="1" name="Shape 121"/>
        <p:cNvGrpSpPr/>
        <p:nvPr/>
      </p:nvGrpSpPr>
      <p:grpSpPr>
        <a:xfrm>
          <a:off x="0" y="0"/>
          <a:ext cx="0" cy="0"/>
          <a:chOff x="0" y="0"/>
          <a:chExt cx="0" cy="0"/>
        </a:xfrm>
      </p:grpSpPr>
      <p:sp>
        <p:nvSpPr>
          <p:cNvPr id="122" name="Google Shape;122;p15"/>
          <p:cNvSpPr txBox="1">
            <a:spLocks noGrp="1"/>
          </p:cNvSpPr>
          <p:nvPr>
            <p:ph type="title"/>
          </p:nvPr>
        </p:nvSpPr>
        <p:spPr>
          <a:xfrm>
            <a:off x="2589213" y="2438400"/>
            <a:ext cx="8915400" cy="2724845"/>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4800"/>
              <a:buFont typeface="Century Gothic"/>
              <a:buNone/>
              <a:defRPr sz="48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3" name="Google Shape;123;p15"/>
          <p:cNvSpPr txBox="1">
            <a:spLocks noGrp="1"/>
          </p:cNvSpPr>
          <p:nvPr>
            <p:ph type="body" idx="1"/>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24" name="Google Shape;124;p15"/>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15"/>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15"/>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15"/>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itar o Cartão de Nome">
  <p:cSld name="Citar o Cartão de Nome">
    <p:spTree>
      <p:nvGrpSpPr>
        <p:cNvPr id="1" name="Shape 128"/>
        <p:cNvGrpSpPr/>
        <p:nvPr/>
      </p:nvGrpSpPr>
      <p:grpSpPr>
        <a:xfrm>
          <a:off x="0" y="0"/>
          <a:ext cx="0" cy="0"/>
          <a:chOff x="0" y="0"/>
          <a:chExt cx="0" cy="0"/>
        </a:xfrm>
      </p:grpSpPr>
      <p:sp>
        <p:nvSpPr>
          <p:cNvPr id="129" name="Google Shape;129;p16"/>
          <p:cNvSpPr txBox="1">
            <a:spLocks noGrp="1"/>
          </p:cNvSpPr>
          <p:nvPr>
            <p:ph type="title"/>
          </p:nvPr>
        </p:nvSpPr>
        <p:spPr>
          <a:xfrm>
            <a:off x="2849949" y="609600"/>
            <a:ext cx="8393926" cy="2895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0" name="Google Shape;130;p16"/>
          <p:cNvSpPr txBox="1">
            <a:spLocks noGrp="1"/>
          </p:cNvSpPr>
          <p:nvPr>
            <p:ph type="body" idx="1"/>
          </p:nvPr>
        </p:nvSpPr>
        <p:spPr>
          <a:xfrm>
            <a:off x="2589212" y="4343400"/>
            <a:ext cx="8915400" cy="838200"/>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Font typeface="Century Gothic"/>
              <a:buNone/>
              <a:defRPr sz="2400">
                <a:solidFill>
                  <a:schemeClr val="accent1"/>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31" name="Google Shape;131;p16"/>
          <p:cNvSpPr txBox="1">
            <a:spLocks noGrp="1"/>
          </p:cNvSpPr>
          <p:nvPr>
            <p:ph type="body" idx="2"/>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32" name="Google Shape;132;p16"/>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3" name="Google Shape;133;p16"/>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4" name="Google Shape;134;p16"/>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16"/>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
        <p:nvSpPr>
          <p:cNvPr id="136" name="Google Shape;136;p16"/>
          <p:cNvSpPr txBox="1"/>
          <p:nvPr/>
        </p:nvSpPr>
        <p:spPr>
          <a:xfrm>
            <a:off x="2467652" y="648005"/>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pt-BR" sz="8000">
                <a:solidFill>
                  <a:schemeClr val="accent1"/>
                </a:solidFill>
                <a:latin typeface="Arial"/>
                <a:ea typeface="Arial"/>
                <a:cs typeface="Arial"/>
                <a:sym typeface="Arial"/>
              </a:rPr>
              <a:t>“</a:t>
            </a:r>
            <a:endParaRPr/>
          </a:p>
        </p:txBody>
      </p:sp>
      <p:sp>
        <p:nvSpPr>
          <p:cNvPr id="137" name="Google Shape;137;p16"/>
          <p:cNvSpPr txBox="1"/>
          <p:nvPr/>
        </p:nvSpPr>
        <p:spPr>
          <a:xfrm>
            <a:off x="11114852" y="290530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pt-BR" sz="8000">
                <a:solidFill>
                  <a:schemeClr val="accent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Verdadeiro ou Falso">
  <p:cSld name="Verdadeiro ou Falso">
    <p:spTree>
      <p:nvGrpSpPr>
        <p:cNvPr id="1" name="Shape 138"/>
        <p:cNvGrpSpPr/>
        <p:nvPr/>
      </p:nvGrpSpPr>
      <p:grpSpPr>
        <a:xfrm>
          <a:off x="0" y="0"/>
          <a:ext cx="0" cy="0"/>
          <a:chOff x="0" y="0"/>
          <a:chExt cx="0" cy="0"/>
        </a:xfrm>
      </p:grpSpPr>
      <p:sp>
        <p:nvSpPr>
          <p:cNvPr id="139" name="Google Shape;139;p17"/>
          <p:cNvSpPr txBox="1">
            <a:spLocks noGrp="1"/>
          </p:cNvSpPr>
          <p:nvPr>
            <p:ph type="title"/>
          </p:nvPr>
        </p:nvSpPr>
        <p:spPr>
          <a:xfrm>
            <a:off x="2589212" y="627407"/>
            <a:ext cx="8915399" cy="288002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4800"/>
              <a:buFont typeface="Century Gothic"/>
              <a:buNone/>
              <a:defRPr sz="48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0" name="Google Shape;140;p17"/>
          <p:cNvSpPr txBox="1">
            <a:spLocks noGrp="1"/>
          </p:cNvSpPr>
          <p:nvPr>
            <p:ph type="body" idx="1"/>
          </p:nvPr>
        </p:nvSpPr>
        <p:spPr>
          <a:xfrm>
            <a:off x="2589212" y="4343400"/>
            <a:ext cx="8915400" cy="838200"/>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Font typeface="Century Gothic"/>
              <a:buNone/>
              <a:defRPr sz="2400">
                <a:solidFill>
                  <a:schemeClr val="accent1"/>
                </a:solidFill>
              </a:defRPr>
            </a:lvl1pPr>
            <a:lvl2pPr marL="914400" lvl="1" indent="-228600" algn="l">
              <a:spcBef>
                <a:spcPts val="1000"/>
              </a:spcBef>
              <a:spcAft>
                <a:spcPts val="0"/>
              </a:spcAft>
              <a:buSzPts val="1600"/>
              <a:buFont typeface="Century Gothic"/>
              <a:buNone/>
              <a:defRPr/>
            </a:lvl2pPr>
            <a:lvl3pPr marL="1371600" lvl="2" indent="-228600" algn="l">
              <a:spcBef>
                <a:spcPts val="1000"/>
              </a:spcBef>
              <a:spcAft>
                <a:spcPts val="0"/>
              </a:spcAft>
              <a:buSzPts val="1400"/>
              <a:buFont typeface="Century Gothic"/>
              <a:buNone/>
              <a:defRPr/>
            </a:lvl3pPr>
            <a:lvl4pPr marL="1828800" lvl="3" indent="-228600" algn="l">
              <a:spcBef>
                <a:spcPts val="1000"/>
              </a:spcBef>
              <a:spcAft>
                <a:spcPts val="0"/>
              </a:spcAft>
              <a:buSzPts val="1200"/>
              <a:buFont typeface="Century Gothic"/>
              <a:buNone/>
              <a:defRPr/>
            </a:lvl4pPr>
            <a:lvl5pPr marL="2286000" lvl="4" indent="-228600" algn="l">
              <a:spcBef>
                <a:spcPts val="1000"/>
              </a:spcBef>
              <a:spcAft>
                <a:spcPts val="0"/>
              </a:spcAft>
              <a:buSzPts val="1200"/>
              <a:buFont typeface="Century Gothic"/>
              <a:buNone/>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1" name="Google Shape;141;p17"/>
          <p:cNvSpPr txBox="1">
            <a:spLocks noGrp="1"/>
          </p:cNvSpPr>
          <p:nvPr>
            <p:ph type="body" idx="2"/>
          </p:nvPr>
        </p:nvSpPr>
        <p:spPr>
          <a:xfrm>
            <a:off x="2589213" y="5181600"/>
            <a:ext cx="8915400" cy="72962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800"/>
              <a:buNone/>
              <a:defRPr>
                <a:solidFill>
                  <a:srgbClr val="595959"/>
                </a:solidFill>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2" name="Google Shape;142;p17"/>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3" name="Google Shape;143;p17"/>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4" name="Google Shape;144;p17"/>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7"/>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ítulo e Texto Vertical" type="vertTx">
  <p:cSld name="VERTICAL_TEXT">
    <p:spTree>
      <p:nvGrpSpPr>
        <p:cNvPr id="1" name="Shape 146"/>
        <p:cNvGrpSpPr/>
        <p:nvPr/>
      </p:nvGrpSpPr>
      <p:grpSpPr>
        <a:xfrm>
          <a:off x="0" y="0"/>
          <a:ext cx="0" cy="0"/>
          <a:chOff x="0" y="0"/>
          <a:chExt cx="0" cy="0"/>
        </a:xfrm>
      </p:grpSpPr>
      <p:sp>
        <p:nvSpPr>
          <p:cNvPr id="147" name="Google Shape;147;p18"/>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8" name="Google Shape;148;p18"/>
          <p:cNvSpPr txBox="1">
            <a:spLocks noGrp="1"/>
          </p:cNvSpPr>
          <p:nvPr>
            <p:ph type="body" idx="1"/>
          </p:nvPr>
        </p:nvSpPr>
        <p:spPr>
          <a:xfrm rot="5400000">
            <a:off x="5103812" y="-381000"/>
            <a:ext cx="3886200" cy="891540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49" name="Google Shape;149;p18"/>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0" name="Google Shape;150;p18"/>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1" name="Google Shape;151;p18"/>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8"/>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exto e Título Vertical" type="vertTitleAndTx">
  <p:cSld name="VERTICAL_TITLE_AND_VERTICAL_TEXT">
    <p:spTree>
      <p:nvGrpSpPr>
        <p:cNvPr id="1" name="Shape 153"/>
        <p:cNvGrpSpPr/>
        <p:nvPr/>
      </p:nvGrpSpPr>
      <p:grpSpPr>
        <a:xfrm>
          <a:off x="0" y="0"/>
          <a:ext cx="0" cy="0"/>
          <a:chOff x="0" y="0"/>
          <a:chExt cx="0" cy="0"/>
        </a:xfrm>
      </p:grpSpPr>
      <p:sp>
        <p:nvSpPr>
          <p:cNvPr id="154" name="Google Shape;154;p19"/>
          <p:cNvSpPr txBox="1">
            <a:spLocks noGrp="1"/>
          </p:cNvSpPr>
          <p:nvPr>
            <p:ph type="title"/>
          </p:nvPr>
        </p:nvSpPr>
        <p:spPr>
          <a:xfrm rot="5400000">
            <a:off x="7756704" y="2165513"/>
            <a:ext cx="5283817" cy="2207601"/>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5" name="Google Shape;155;p19"/>
          <p:cNvSpPr txBox="1">
            <a:spLocks noGrp="1"/>
          </p:cNvSpPr>
          <p:nvPr>
            <p:ph type="body" idx="1"/>
          </p:nvPr>
        </p:nvSpPr>
        <p:spPr>
          <a:xfrm rot="5400000">
            <a:off x="3185803" y="30814"/>
            <a:ext cx="5283817" cy="647700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156" name="Google Shape;156;p19"/>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7" name="Google Shape;157;p19"/>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8" name="Google Shape;158;p19"/>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19"/>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e Conteúdo" type="obj">
  <p:cSld name="OBJECT">
    <p:spTree>
      <p:nvGrpSpPr>
        <p:cNvPr id="1" name="Shape 45"/>
        <p:cNvGrpSpPr/>
        <p:nvPr/>
      </p:nvGrpSpPr>
      <p:grpSpPr>
        <a:xfrm>
          <a:off x="0" y="0"/>
          <a:ext cx="0" cy="0"/>
          <a:chOff x="0" y="0"/>
          <a:chExt cx="0" cy="0"/>
        </a:xfrm>
      </p:grpSpPr>
      <p:sp>
        <p:nvSpPr>
          <p:cNvPr id="46" name="Google Shape;46;p5"/>
          <p:cNvSpPr txBox="1">
            <a:spLocks noGrp="1"/>
          </p:cNvSpPr>
          <p:nvPr>
            <p:ph type="title"/>
          </p:nvPr>
        </p:nvSpPr>
        <p:spPr>
          <a:xfrm>
            <a:off x="2592925"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5"/>
          <p:cNvSpPr txBox="1">
            <a:spLocks noGrp="1"/>
          </p:cNvSpPr>
          <p:nvPr>
            <p:ph type="body" idx="1"/>
          </p:nvPr>
        </p:nvSpPr>
        <p:spPr>
          <a:xfrm>
            <a:off x="2589212" y="2133600"/>
            <a:ext cx="8915400" cy="3777622"/>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48" name="Google Shape;48;p5"/>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5"/>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5"/>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5"/>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abeçalho da Seção" type="secHead">
  <p:cSld name="SECTION_HEADER">
    <p:spTree>
      <p:nvGrpSpPr>
        <p:cNvPr id="1" name="Shape 52"/>
        <p:cNvGrpSpPr/>
        <p:nvPr/>
      </p:nvGrpSpPr>
      <p:grpSpPr>
        <a:xfrm>
          <a:off x="0" y="0"/>
          <a:ext cx="0" cy="0"/>
          <a:chOff x="0" y="0"/>
          <a:chExt cx="0" cy="0"/>
        </a:xfrm>
      </p:grpSpPr>
      <p:sp>
        <p:nvSpPr>
          <p:cNvPr id="53" name="Google Shape;53;p6"/>
          <p:cNvSpPr txBox="1">
            <a:spLocks noGrp="1"/>
          </p:cNvSpPr>
          <p:nvPr>
            <p:ph type="title"/>
          </p:nvPr>
        </p:nvSpPr>
        <p:spPr>
          <a:xfrm>
            <a:off x="2589212" y="2058750"/>
            <a:ext cx="8915399" cy="14688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4000"/>
              <a:buFont typeface="Century Gothic"/>
              <a:buNone/>
              <a:defRPr sz="40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6"/>
          <p:cNvSpPr txBox="1">
            <a:spLocks noGrp="1"/>
          </p:cNvSpPr>
          <p:nvPr>
            <p:ph type="body" idx="1"/>
          </p:nvPr>
        </p:nvSpPr>
        <p:spPr>
          <a:xfrm>
            <a:off x="2589212" y="3530129"/>
            <a:ext cx="8915399" cy="860400"/>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2000"/>
              <a:buNone/>
              <a:defRPr sz="2000">
                <a:solidFill>
                  <a:srgbClr val="595959"/>
                </a:solidFill>
              </a:defRPr>
            </a:lvl1pPr>
            <a:lvl2pPr marL="914400" lvl="1" indent="-228600" algn="l">
              <a:spcBef>
                <a:spcPts val="1000"/>
              </a:spcBef>
              <a:spcAft>
                <a:spcPts val="0"/>
              </a:spcAft>
              <a:buSzPts val="1800"/>
              <a:buNone/>
              <a:defRPr sz="1800">
                <a:solidFill>
                  <a:srgbClr val="888888"/>
                </a:solidFill>
              </a:defRPr>
            </a:lvl2pPr>
            <a:lvl3pPr marL="1371600" lvl="2" indent="-228600" algn="l">
              <a:spcBef>
                <a:spcPts val="1000"/>
              </a:spcBef>
              <a:spcAft>
                <a:spcPts val="0"/>
              </a:spcAft>
              <a:buSzPts val="1600"/>
              <a:buNone/>
              <a:defRPr sz="1600">
                <a:solidFill>
                  <a:srgbClr val="888888"/>
                </a:solidFill>
              </a:defRPr>
            </a:lvl3pPr>
            <a:lvl4pPr marL="1828800" lvl="3" indent="-228600" algn="l">
              <a:spcBef>
                <a:spcPts val="1000"/>
              </a:spcBef>
              <a:spcAft>
                <a:spcPts val="0"/>
              </a:spcAft>
              <a:buSzPts val="1400"/>
              <a:buNone/>
              <a:defRPr sz="1400">
                <a:solidFill>
                  <a:srgbClr val="888888"/>
                </a:solidFill>
              </a:defRPr>
            </a:lvl4pPr>
            <a:lvl5pPr marL="2286000" lvl="4" indent="-228600" algn="l">
              <a:spcBef>
                <a:spcPts val="1000"/>
              </a:spcBef>
              <a:spcAft>
                <a:spcPts val="0"/>
              </a:spcAft>
              <a:buSzPts val="1400"/>
              <a:buNone/>
              <a:defRPr sz="1400">
                <a:solidFill>
                  <a:srgbClr val="888888"/>
                </a:solidFill>
              </a:defRPr>
            </a:lvl5pPr>
            <a:lvl6pPr marL="2743200" lvl="5" indent="-228600" algn="l">
              <a:spcBef>
                <a:spcPts val="1000"/>
              </a:spcBef>
              <a:spcAft>
                <a:spcPts val="0"/>
              </a:spcAft>
              <a:buSzPts val="1400"/>
              <a:buNone/>
              <a:defRPr sz="1400">
                <a:solidFill>
                  <a:srgbClr val="888888"/>
                </a:solidFill>
              </a:defRPr>
            </a:lvl6pPr>
            <a:lvl7pPr marL="3200400" lvl="6" indent="-228600" algn="l">
              <a:spcBef>
                <a:spcPts val="1000"/>
              </a:spcBef>
              <a:spcAft>
                <a:spcPts val="0"/>
              </a:spcAft>
              <a:buSzPts val="1400"/>
              <a:buNone/>
              <a:defRPr sz="1400">
                <a:solidFill>
                  <a:srgbClr val="888888"/>
                </a:solidFill>
              </a:defRPr>
            </a:lvl7pPr>
            <a:lvl8pPr marL="3657600" lvl="7" indent="-228600" algn="l">
              <a:spcBef>
                <a:spcPts val="1000"/>
              </a:spcBef>
              <a:spcAft>
                <a:spcPts val="0"/>
              </a:spcAft>
              <a:buSzPts val="1400"/>
              <a:buNone/>
              <a:defRPr sz="1400">
                <a:solidFill>
                  <a:srgbClr val="888888"/>
                </a:solidFill>
              </a:defRPr>
            </a:lvl8pPr>
            <a:lvl9pPr marL="4114800" lvl="8" indent="-228600" algn="l">
              <a:spcBef>
                <a:spcPts val="1000"/>
              </a:spcBef>
              <a:spcAft>
                <a:spcPts val="0"/>
              </a:spcAft>
              <a:buSzPts val="1400"/>
              <a:buNone/>
              <a:defRPr sz="1400">
                <a:solidFill>
                  <a:srgbClr val="888888"/>
                </a:solidFill>
              </a:defRPr>
            </a:lvl9pPr>
          </a:lstStyle>
          <a:p>
            <a:endParaRPr/>
          </a:p>
        </p:txBody>
      </p:sp>
      <p:sp>
        <p:nvSpPr>
          <p:cNvPr id="55" name="Google Shape;55;p6"/>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6"/>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6"/>
          <p:cNvSpPr/>
          <p:nvPr/>
        </p:nvSpPr>
        <p:spPr>
          <a:xfrm rot="10800000" flipH="1">
            <a:off x="-4189" y="31781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6"/>
          <p:cNvSpPr txBox="1">
            <a:spLocks noGrp="1"/>
          </p:cNvSpPr>
          <p:nvPr>
            <p:ph type="sldNum" idx="12"/>
          </p:nvPr>
        </p:nvSpPr>
        <p:spPr>
          <a:xfrm>
            <a:off x="531812" y="3244139"/>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as Partes de Conteúdo" type="twoObj">
  <p:cSld name="TWO_OBJECTS">
    <p:spTree>
      <p:nvGrpSpPr>
        <p:cNvPr id="1" name="Shape 59"/>
        <p:cNvGrpSpPr/>
        <p:nvPr/>
      </p:nvGrpSpPr>
      <p:grpSpPr>
        <a:xfrm>
          <a:off x="0" y="0"/>
          <a:ext cx="0" cy="0"/>
          <a:chOff x="0" y="0"/>
          <a:chExt cx="0" cy="0"/>
        </a:xfrm>
      </p:grpSpPr>
      <p:sp>
        <p:nvSpPr>
          <p:cNvPr id="60" name="Google Shape;60;p7"/>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7"/>
          <p:cNvSpPr txBox="1">
            <a:spLocks noGrp="1"/>
          </p:cNvSpPr>
          <p:nvPr>
            <p:ph type="body" idx="1"/>
          </p:nvPr>
        </p:nvSpPr>
        <p:spPr>
          <a:xfrm>
            <a:off x="2589212" y="2133600"/>
            <a:ext cx="4313864" cy="3777622"/>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62" name="Google Shape;62;p7"/>
          <p:cNvSpPr txBox="1">
            <a:spLocks noGrp="1"/>
          </p:cNvSpPr>
          <p:nvPr>
            <p:ph type="body" idx="2"/>
          </p:nvPr>
        </p:nvSpPr>
        <p:spPr>
          <a:xfrm>
            <a:off x="7190747" y="2126222"/>
            <a:ext cx="4313864" cy="3777622"/>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63" name="Google Shape;63;p7"/>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7"/>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7"/>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7"/>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ção" type="twoTxTwoObj">
  <p:cSld name="TWO_OBJECTS_WITH_TEXT">
    <p:spTree>
      <p:nvGrpSpPr>
        <p:cNvPr id="1" name="Shape 67"/>
        <p:cNvGrpSpPr/>
        <p:nvPr/>
      </p:nvGrpSpPr>
      <p:grpSpPr>
        <a:xfrm>
          <a:off x="0" y="0"/>
          <a:ext cx="0" cy="0"/>
          <a:chOff x="0" y="0"/>
          <a:chExt cx="0" cy="0"/>
        </a:xfrm>
      </p:grpSpPr>
      <p:sp>
        <p:nvSpPr>
          <p:cNvPr id="68" name="Google Shape;68;p8"/>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8"/>
          <p:cNvSpPr txBox="1">
            <a:spLocks noGrp="1"/>
          </p:cNvSpPr>
          <p:nvPr>
            <p:ph type="body" idx="1"/>
          </p:nvPr>
        </p:nvSpPr>
        <p:spPr>
          <a:xfrm>
            <a:off x="2939373" y="1972703"/>
            <a:ext cx="3992732"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None/>
              <a:defRPr sz="2400" b="0"/>
            </a:lvl1pPr>
            <a:lvl2pPr marL="914400" lvl="1" indent="-228600" algn="l">
              <a:spcBef>
                <a:spcPts val="1000"/>
              </a:spcBef>
              <a:spcAft>
                <a:spcPts val="0"/>
              </a:spcAft>
              <a:buSzPts val="2000"/>
              <a:buNone/>
              <a:defRPr sz="2000" b="1"/>
            </a:lvl2pPr>
            <a:lvl3pPr marL="1371600" lvl="2" indent="-228600" algn="l">
              <a:spcBef>
                <a:spcPts val="1000"/>
              </a:spcBef>
              <a:spcAft>
                <a:spcPts val="0"/>
              </a:spcAft>
              <a:buSzPts val="1800"/>
              <a:buNone/>
              <a:defRPr sz="1800" b="1"/>
            </a:lvl3pPr>
            <a:lvl4pPr marL="1828800" lvl="3" indent="-228600" algn="l">
              <a:spcBef>
                <a:spcPts val="1000"/>
              </a:spcBef>
              <a:spcAft>
                <a:spcPts val="0"/>
              </a:spcAft>
              <a:buSzPts val="1600"/>
              <a:buNone/>
              <a:defRPr sz="1600" b="1"/>
            </a:lvl4pPr>
            <a:lvl5pPr marL="2286000" lvl="4" indent="-228600" algn="l">
              <a:spcBef>
                <a:spcPts val="1000"/>
              </a:spcBef>
              <a:spcAft>
                <a:spcPts val="0"/>
              </a:spcAft>
              <a:buSzPts val="1600"/>
              <a:buNone/>
              <a:defRPr sz="1600" b="1"/>
            </a:lvl5pPr>
            <a:lvl6pPr marL="2743200" lvl="5" indent="-228600" algn="l">
              <a:spcBef>
                <a:spcPts val="1000"/>
              </a:spcBef>
              <a:spcAft>
                <a:spcPts val="0"/>
              </a:spcAft>
              <a:buSzPts val="1600"/>
              <a:buNone/>
              <a:defRPr sz="1600" b="1"/>
            </a:lvl6pPr>
            <a:lvl7pPr marL="3200400" lvl="6" indent="-228600" algn="l">
              <a:spcBef>
                <a:spcPts val="1000"/>
              </a:spcBef>
              <a:spcAft>
                <a:spcPts val="0"/>
              </a:spcAft>
              <a:buSzPts val="1600"/>
              <a:buNone/>
              <a:defRPr sz="1600" b="1"/>
            </a:lvl7pPr>
            <a:lvl8pPr marL="3657600" lvl="7" indent="-228600" algn="l">
              <a:spcBef>
                <a:spcPts val="1000"/>
              </a:spcBef>
              <a:spcAft>
                <a:spcPts val="0"/>
              </a:spcAft>
              <a:buSzPts val="1600"/>
              <a:buNone/>
              <a:defRPr sz="1600" b="1"/>
            </a:lvl8pPr>
            <a:lvl9pPr marL="4114800" lvl="8" indent="-228600" algn="l">
              <a:spcBef>
                <a:spcPts val="1000"/>
              </a:spcBef>
              <a:spcAft>
                <a:spcPts val="0"/>
              </a:spcAft>
              <a:buSzPts val="1600"/>
              <a:buNone/>
              <a:defRPr sz="1600" b="1"/>
            </a:lvl9pPr>
          </a:lstStyle>
          <a:p>
            <a:endParaRPr/>
          </a:p>
        </p:txBody>
      </p:sp>
      <p:sp>
        <p:nvSpPr>
          <p:cNvPr id="70" name="Google Shape;70;p8"/>
          <p:cNvSpPr txBox="1">
            <a:spLocks noGrp="1"/>
          </p:cNvSpPr>
          <p:nvPr>
            <p:ph type="body" idx="2"/>
          </p:nvPr>
        </p:nvSpPr>
        <p:spPr>
          <a:xfrm>
            <a:off x="2589212" y="2548966"/>
            <a:ext cx="4342893" cy="335406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71" name="Google Shape;71;p8"/>
          <p:cNvSpPr txBox="1">
            <a:spLocks noGrp="1"/>
          </p:cNvSpPr>
          <p:nvPr>
            <p:ph type="body" idx="3"/>
          </p:nvPr>
        </p:nvSpPr>
        <p:spPr>
          <a:xfrm>
            <a:off x="7506629" y="1969475"/>
            <a:ext cx="3999001"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2400"/>
              <a:buNone/>
              <a:defRPr sz="2400" b="0"/>
            </a:lvl1pPr>
            <a:lvl2pPr marL="914400" lvl="1" indent="-228600" algn="l">
              <a:spcBef>
                <a:spcPts val="1000"/>
              </a:spcBef>
              <a:spcAft>
                <a:spcPts val="0"/>
              </a:spcAft>
              <a:buSzPts val="2000"/>
              <a:buNone/>
              <a:defRPr sz="2000" b="1"/>
            </a:lvl2pPr>
            <a:lvl3pPr marL="1371600" lvl="2" indent="-228600" algn="l">
              <a:spcBef>
                <a:spcPts val="1000"/>
              </a:spcBef>
              <a:spcAft>
                <a:spcPts val="0"/>
              </a:spcAft>
              <a:buSzPts val="1800"/>
              <a:buNone/>
              <a:defRPr sz="1800" b="1"/>
            </a:lvl3pPr>
            <a:lvl4pPr marL="1828800" lvl="3" indent="-228600" algn="l">
              <a:spcBef>
                <a:spcPts val="1000"/>
              </a:spcBef>
              <a:spcAft>
                <a:spcPts val="0"/>
              </a:spcAft>
              <a:buSzPts val="1600"/>
              <a:buNone/>
              <a:defRPr sz="1600" b="1"/>
            </a:lvl4pPr>
            <a:lvl5pPr marL="2286000" lvl="4" indent="-228600" algn="l">
              <a:spcBef>
                <a:spcPts val="1000"/>
              </a:spcBef>
              <a:spcAft>
                <a:spcPts val="0"/>
              </a:spcAft>
              <a:buSzPts val="1600"/>
              <a:buNone/>
              <a:defRPr sz="1600" b="1"/>
            </a:lvl5pPr>
            <a:lvl6pPr marL="2743200" lvl="5" indent="-228600" algn="l">
              <a:spcBef>
                <a:spcPts val="1000"/>
              </a:spcBef>
              <a:spcAft>
                <a:spcPts val="0"/>
              </a:spcAft>
              <a:buSzPts val="1600"/>
              <a:buNone/>
              <a:defRPr sz="1600" b="1"/>
            </a:lvl6pPr>
            <a:lvl7pPr marL="3200400" lvl="6" indent="-228600" algn="l">
              <a:spcBef>
                <a:spcPts val="1000"/>
              </a:spcBef>
              <a:spcAft>
                <a:spcPts val="0"/>
              </a:spcAft>
              <a:buSzPts val="1600"/>
              <a:buNone/>
              <a:defRPr sz="1600" b="1"/>
            </a:lvl7pPr>
            <a:lvl8pPr marL="3657600" lvl="7" indent="-228600" algn="l">
              <a:spcBef>
                <a:spcPts val="1000"/>
              </a:spcBef>
              <a:spcAft>
                <a:spcPts val="0"/>
              </a:spcAft>
              <a:buSzPts val="1600"/>
              <a:buNone/>
              <a:defRPr sz="1600" b="1"/>
            </a:lvl8pPr>
            <a:lvl9pPr marL="4114800" lvl="8" indent="-228600" algn="l">
              <a:spcBef>
                <a:spcPts val="1000"/>
              </a:spcBef>
              <a:spcAft>
                <a:spcPts val="0"/>
              </a:spcAft>
              <a:buSzPts val="1600"/>
              <a:buNone/>
              <a:defRPr sz="1600" b="1"/>
            </a:lvl9pPr>
          </a:lstStyle>
          <a:p>
            <a:endParaRPr/>
          </a:p>
        </p:txBody>
      </p:sp>
      <p:sp>
        <p:nvSpPr>
          <p:cNvPr id="72" name="Google Shape;72;p8"/>
          <p:cNvSpPr txBox="1">
            <a:spLocks noGrp="1"/>
          </p:cNvSpPr>
          <p:nvPr>
            <p:ph type="body" idx="4"/>
          </p:nvPr>
        </p:nvSpPr>
        <p:spPr>
          <a:xfrm>
            <a:off x="7166957" y="2545738"/>
            <a:ext cx="4338674" cy="3354060"/>
          </a:xfrm>
          <a:prstGeom prst="rect">
            <a:avLst/>
          </a:prstGeom>
          <a:noFill/>
          <a:ln>
            <a:noFill/>
          </a:ln>
        </p:spPr>
        <p:txBody>
          <a:bodyPr spcFirstLastPara="1" wrap="square" lIns="91425" tIns="45700" rIns="91425" bIns="45700" anchor="t"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73" name="Google Shape;73;p8"/>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8"/>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8"/>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8"/>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mente Título" type="titleOnly">
  <p:cSld name="TITLE_ONLY">
    <p:spTree>
      <p:nvGrpSpPr>
        <p:cNvPr id="1" name="Shape 77"/>
        <p:cNvGrpSpPr/>
        <p:nvPr/>
      </p:nvGrpSpPr>
      <p:grpSpPr>
        <a:xfrm>
          <a:off x="0" y="0"/>
          <a:ext cx="0" cy="0"/>
          <a:chOff x="0" y="0"/>
          <a:chExt cx="0" cy="0"/>
        </a:xfrm>
      </p:grpSpPr>
      <p:sp>
        <p:nvSpPr>
          <p:cNvPr id="78" name="Google Shape;78;p9"/>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9"/>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9"/>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9"/>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9"/>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m Branco" type="blank">
  <p:cSld name="BLANK">
    <p:spTree>
      <p:nvGrpSpPr>
        <p:cNvPr id="1" name="Shape 83"/>
        <p:cNvGrpSpPr/>
        <p:nvPr/>
      </p:nvGrpSpPr>
      <p:grpSpPr>
        <a:xfrm>
          <a:off x="0" y="0"/>
          <a:ext cx="0" cy="0"/>
          <a:chOff x="0" y="0"/>
          <a:chExt cx="0" cy="0"/>
        </a:xfrm>
      </p:grpSpPr>
      <p:sp>
        <p:nvSpPr>
          <p:cNvPr id="84" name="Google Shape;84;p10"/>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0"/>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0"/>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0"/>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údo com Legenda" type="objTx">
  <p:cSld name="OBJECT_WITH_CAPTION_TEXT">
    <p:spTree>
      <p:nvGrpSpPr>
        <p:cNvPr id="1" name="Shape 88"/>
        <p:cNvGrpSpPr/>
        <p:nvPr/>
      </p:nvGrpSpPr>
      <p:grpSpPr>
        <a:xfrm>
          <a:off x="0" y="0"/>
          <a:ext cx="0" cy="0"/>
          <a:chOff x="0" y="0"/>
          <a:chExt cx="0" cy="0"/>
        </a:xfrm>
      </p:grpSpPr>
      <p:sp>
        <p:nvSpPr>
          <p:cNvPr id="89" name="Google Shape;89;p11"/>
          <p:cNvSpPr txBox="1">
            <a:spLocks noGrp="1"/>
          </p:cNvSpPr>
          <p:nvPr>
            <p:ph type="title"/>
          </p:nvPr>
        </p:nvSpPr>
        <p:spPr>
          <a:xfrm>
            <a:off x="2589212" y="446088"/>
            <a:ext cx="3505199" cy="976312"/>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2000"/>
              <a:buFont typeface="Century Gothic"/>
              <a:buNone/>
              <a:defRPr sz="20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11"/>
          <p:cNvSpPr txBox="1">
            <a:spLocks noGrp="1"/>
          </p:cNvSpPr>
          <p:nvPr>
            <p:ph type="body" idx="1"/>
          </p:nvPr>
        </p:nvSpPr>
        <p:spPr>
          <a:xfrm>
            <a:off x="6323012" y="446088"/>
            <a:ext cx="5181600" cy="5414963"/>
          </a:xfrm>
          <a:prstGeom prst="rect">
            <a:avLst/>
          </a:prstGeom>
          <a:noFill/>
          <a:ln>
            <a:noFill/>
          </a:ln>
        </p:spPr>
        <p:txBody>
          <a:bodyPr spcFirstLastPara="1" wrap="square" lIns="91425" tIns="45700" rIns="91425" bIns="45700" anchor="ctr" anchorCtr="0">
            <a:normAutofit/>
          </a:bodyPr>
          <a:lstStyle>
            <a:lvl1pPr marL="457200" lvl="0" indent="-342900" algn="l">
              <a:spcBef>
                <a:spcPts val="1000"/>
              </a:spcBef>
              <a:spcAft>
                <a:spcPts val="0"/>
              </a:spcAft>
              <a:buSzPts val="1800"/>
              <a:buChar char="🠶"/>
              <a:defRPr/>
            </a:lvl1pPr>
            <a:lvl2pPr marL="914400" lvl="1" indent="-342900" algn="l">
              <a:spcBef>
                <a:spcPts val="1000"/>
              </a:spcBef>
              <a:spcAft>
                <a:spcPts val="0"/>
              </a:spcAft>
              <a:buSzPts val="1800"/>
              <a:buChar char="🠶"/>
              <a:defRPr/>
            </a:lvl2pPr>
            <a:lvl3pPr marL="1371600" lvl="2" indent="-342900" algn="l">
              <a:spcBef>
                <a:spcPts val="1000"/>
              </a:spcBef>
              <a:spcAft>
                <a:spcPts val="0"/>
              </a:spcAft>
              <a:buSzPts val="1800"/>
              <a:buChar char="🠶"/>
              <a:defRPr/>
            </a:lvl3pPr>
            <a:lvl4pPr marL="1828800" lvl="3" indent="-342900" algn="l">
              <a:spcBef>
                <a:spcPts val="1000"/>
              </a:spcBef>
              <a:spcAft>
                <a:spcPts val="0"/>
              </a:spcAft>
              <a:buSzPts val="1800"/>
              <a:buChar char="🠶"/>
              <a:defRPr/>
            </a:lvl4pPr>
            <a:lvl5pPr marL="2286000" lvl="4" indent="-342900" algn="l">
              <a:spcBef>
                <a:spcPts val="1000"/>
              </a:spcBef>
              <a:spcAft>
                <a:spcPts val="0"/>
              </a:spcAft>
              <a:buSzPts val="1800"/>
              <a:buChar char="🠶"/>
              <a:defRPr/>
            </a:lvl5pPr>
            <a:lvl6pPr marL="2743200" lvl="5" indent="-342900" algn="l">
              <a:spcBef>
                <a:spcPts val="1000"/>
              </a:spcBef>
              <a:spcAft>
                <a:spcPts val="0"/>
              </a:spcAft>
              <a:buSzPts val="1800"/>
              <a:buChar char="🠶"/>
              <a:defRPr/>
            </a:lvl6pPr>
            <a:lvl7pPr marL="3200400" lvl="6" indent="-342900" algn="l">
              <a:spcBef>
                <a:spcPts val="1000"/>
              </a:spcBef>
              <a:spcAft>
                <a:spcPts val="0"/>
              </a:spcAft>
              <a:buSzPts val="1800"/>
              <a:buChar char="🠶"/>
              <a:defRPr/>
            </a:lvl7pPr>
            <a:lvl8pPr marL="3657600" lvl="7" indent="-342900" algn="l">
              <a:spcBef>
                <a:spcPts val="1000"/>
              </a:spcBef>
              <a:spcAft>
                <a:spcPts val="0"/>
              </a:spcAft>
              <a:buSzPts val="1800"/>
              <a:buChar char="🠶"/>
              <a:defRPr/>
            </a:lvl8pPr>
            <a:lvl9pPr marL="4114800" lvl="8" indent="-342900" algn="l">
              <a:spcBef>
                <a:spcPts val="1000"/>
              </a:spcBef>
              <a:spcAft>
                <a:spcPts val="0"/>
              </a:spcAft>
              <a:buSzPts val="1800"/>
              <a:buChar char="🠶"/>
              <a:defRPr/>
            </a:lvl9pPr>
          </a:lstStyle>
          <a:p>
            <a:endParaRPr/>
          </a:p>
        </p:txBody>
      </p:sp>
      <p:sp>
        <p:nvSpPr>
          <p:cNvPr id="91" name="Google Shape;91;p11"/>
          <p:cNvSpPr txBox="1">
            <a:spLocks noGrp="1"/>
          </p:cNvSpPr>
          <p:nvPr>
            <p:ph type="body" idx="2"/>
          </p:nvPr>
        </p:nvSpPr>
        <p:spPr>
          <a:xfrm>
            <a:off x="2589212" y="1598613"/>
            <a:ext cx="3505199" cy="4262436"/>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00"/>
              <a:buNone/>
              <a:defRPr sz="1400"/>
            </a:lvl1pPr>
            <a:lvl2pPr marL="914400" lvl="1" indent="-228600" algn="l">
              <a:spcBef>
                <a:spcPts val="1000"/>
              </a:spcBef>
              <a:spcAft>
                <a:spcPts val="0"/>
              </a:spcAft>
              <a:buSzPts val="1200"/>
              <a:buNone/>
              <a:defRPr sz="1200"/>
            </a:lvl2pPr>
            <a:lvl3pPr marL="1371600" lvl="2" indent="-228600" algn="l">
              <a:spcBef>
                <a:spcPts val="1000"/>
              </a:spcBef>
              <a:spcAft>
                <a:spcPts val="0"/>
              </a:spcAft>
              <a:buSzPts val="1000"/>
              <a:buNone/>
              <a:defRPr sz="1000"/>
            </a:lvl3pPr>
            <a:lvl4pPr marL="1828800" lvl="3" indent="-228600" algn="l">
              <a:spcBef>
                <a:spcPts val="1000"/>
              </a:spcBef>
              <a:spcAft>
                <a:spcPts val="0"/>
              </a:spcAft>
              <a:buSzPts val="900"/>
              <a:buNone/>
              <a:defRPr sz="900"/>
            </a:lvl4pPr>
            <a:lvl5pPr marL="2286000" lvl="4" indent="-228600" algn="l">
              <a:spcBef>
                <a:spcPts val="1000"/>
              </a:spcBef>
              <a:spcAft>
                <a:spcPts val="0"/>
              </a:spcAft>
              <a:buSzPts val="900"/>
              <a:buNone/>
              <a:defRPr sz="900"/>
            </a:lvl5pPr>
            <a:lvl6pPr marL="2743200" lvl="5" indent="-228600" algn="l">
              <a:spcBef>
                <a:spcPts val="1000"/>
              </a:spcBef>
              <a:spcAft>
                <a:spcPts val="0"/>
              </a:spcAft>
              <a:buSzPts val="900"/>
              <a:buNone/>
              <a:defRPr sz="900"/>
            </a:lvl6pPr>
            <a:lvl7pPr marL="3200400" lvl="6" indent="-228600" algn="l">
              <a:spcBef>
                <a:spcPts val="1000"/>
              </a:spcBef>
              <a:spcAft>
                <a:spcPts val="0"/>
              </a:spcAft>
              <a:buSzPts val="900"/>
              <a:buNone/>
              <a:defRPr sz="900"/>
            </a:lvl7pPr>
            <a:lvl8pPr marL="3657600" lvl="7" indent="-228600" algn="l">
              <a:spcBef>
                <a:spcPts val="1000"/>
              </a:spcBef>
              <a:spcAft>
                <a:spcPts val="0"/>
              </a:spcAft>
              <a:buSzPts val="900"/>
              <a:buNone/>
              <a:defRPr sz="900"/>
            </a:lvl8pPr>
            <a:lvl9pPr marL="4114800" lvl="8" indent="-228600" algn="l">
              <a:spcBef>
                <a:spcPts val="1000"/>
              </a:spcBef>
              <a:spcAft>
                <a:spcPts val="0"/>
              </a:spcAft>
              <a:buSzPts val="900"/>
              <a:buNone/>
              <a:defRPr sz="900"/>
            </a:lvl9pPr>
          </a:lstStyle>
          <a:p>
            <a:endParaRPr/>
          </a:p>
        </p:txBody>
      </p:sp>
      <p:sp>
        <p:nvSpPr>
          <p:cNvPr id="92" name="Google Shape;92;p11"/>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11"/>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11"/>
          <p:cNvSpPr/>
          <p:nvPr/>
        </p:nvSpPr>
        <p:spPr>
          <a:xfrm rot="10800000" flipH="1">
            <a:off x="-4189" y="71437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1"/>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m com Legenda" type="picTx">
  <p:cSld name="PICTURE_WITH_CAPTION_TEXT">
    <p:spTree>
      <p:nvGrpSpPr>
        <p:cNvPr id="1" name="Shape 96"/>
        <p:cNvGrpSpPr/>
        <p:nvPr/>
      </p:nvGrpSpPr>
      <p:grpSpPr>
        <a:xfrm>
          <a:off x="0" y="0"/>
          <a:ext cx="0" cy="0"/>
          <a:chOff x="0" y="0"/>
          <a:chExt cx="0" cy="0"/>
        </a:xfrm>
      </p:grpSpPr>
      <p:sp>
        <p:nvSpPr>
          <p:cNvPr id="97" name="Google Shape;97;p12"/>
          <p:cNvSpPr txBox="1">
            <a:spLocks noGrp="1"/>
          </p:cNvSpPr>
          <p:nvPr>
            <p:ph type="title"/>
          </p:nvPr>
        </p:nvSpPr>
        <p:spPr>
          <a:xfrm>
            <a:off x="2589213" y="4800600"/>
            <a:ext cx="8915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262626"/>
              </a:buClr>
              <a:buSzPts val="2400"/>
              <a:buFont typeface="Century Gothic"/>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12"/>
          <p:cNvSpPr>
            <a:spLocks noGrp="1"/>
          </p:cNvSpPr>
          <p:nvPr>
            <p:ph type="pic" idx="2"/>
          </p:nvPr>
        </p:nvSpPr>
        <p:spPr>
          <a:xfrm>
            <a:off x="2589212" y="634965"/>
            <a:ext cx="8915400" cy="3854970"/>
          </a:xfrm>
          <a:prstGeom prst="rect">
            <a:avLst/>
          </a:prstGeom>
          <a:noFill/>
          <a:ln>
            <a:noFill/>
          </a:ln>
        </p:spPr>
      </p:sp>
      <p:sp>
        <p:nvSpPr>
          <p:cNvPr id="99" name="Google Shape;99;p12"/>
          <p:cNvSpPr txBox="1">
            <a:spLocks noGrp="1"/>
          </p:cNvSpPr>
          <p:nvPr>
            <p:ph type="body" idx="1"/>
          </p:nvPr>
        </p:nvSpPr>
        <p:spPr>
          <a:xfrm>
            <a:off x="2589213" y="5367338"/>
            <a:ext cx="8915400" cy="493712"/>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200"/>
              <a:buNone/>
              <a:defRPr sz="1200"/>
            </a:lvl1pPr>
            <a:lvl2pPr marL="914400" lvl="1" indent="-228600" algn="l">
              <a:spcBef>
                <a:spcPts val="1000"/>
              </a:spcBef>
              <a:spcAft>
                <a:spcPts val="0"/>
              </a:spcAft>
              <a:buSzPts val="1200"/>
              <a:buNone/>
              <a:defRPr sz="1200"/>
            </a:lvl2pPr>
            <a:lvl3pPr marL="1371600" lvl="2" indent="-228600" algn="l">
              <a:spcBef>
                <a:spcPts val="1000"/>
              </a:spcBef>
              <a:spcAft>
                <a:spcPts val="0"/>
              </a:spcAft>
              <a:buSzPts val="1000"/>
              <a:buNone/>
              <a:defRPr sz="1000"/>
            </a:lvl3pPr>
            <a:lvl4pPr marL="1828800" lvl="3" indent="-228600" algn="l">
              <a:spcBef>
                <a:spcPts val="1000"/>
              </a:spcBef>
              <a:spcAft>
                <a:spcPts val="0"/>
              </a:spcAft>
              <a:buSzPts val="900"/>
              <a:buNone/>
              <a:defRPr sz="900"/>
            </a:lvl4pPr>
            <a:lvl5pPr marL="2286000" lvl="4" indent="-228600" algn="l">
              <a:spcBef>
                <a:spcPts val="1000"/>
              </a:spcBef>
              <a:spcAft>
                <a:spcPts val="0"/>
              </a:spcAft>
              <a:buSzPts val="900"/>
              <a:buNone/>
              <a:defRPr sz="900"/>
            </a:lvl5pPr>
            <a:lvl6pPr marL="2743200" lvl="5" indent="-228600" algn="l">
              <a:spcBef>
                <a:spcPts val="1000"/>
              </a:spcBef>
              <a:spcAft>
                <a:spcPts val="0"/>
              </a:spcAft>
              <a:buSzPts val="900"/>
              <a:buNone/>
              <a:defRPr sz="900"/>
            </a:lvl6pPr>
            <a:lvl7pPr marL="3200400" lvl="6" indent="-228600" algn="l">
              <a:spcBef>
                <a:spcPts val="1000"/>
              </a:spcBef>
              <a:spcAft>
                <a:spcPts val="0"/>
              </a:spcAft>
              <a:buSzPts val="900"/>
              <a:buNone/>
              <a:defRPr sz="900"/>
            </a:lvl7pPr>
            <a:lvl8pPr marL="3657600" lvl="7" indent="-228600" algn="l">
              <a:spcBef>
                <a:spcPts val="1000"/>
              </a:spcBef>
              <a:spcAft>
                <a:spcPts val="0"/>
              </a:spcAft>
              <a:buSzPts val="900"/>
              <a:buNone/>
              <a:defRPr sz="900"/>
            </a:lvl8pPr>
            <a:lvl9pPr marL="4114800" lvl="8" indent="-228600" algn="l">
              <a:spcBef>
                <a:spcPts val="1000"/>
              </a:spcBef>
              <a:spcAft>
                <a:spcPts val="0"/>
              </a:spcAft>
              <a:buSzPts val="900"/>
              <a:buNone/>
              <a:defRPr sz="900"/>
            </a:lvl9pPr>
          </a:lstStyle>
          <a:p>
            <a:endParaRPr/>
          </a:p>
        </p:txBody>
      </p:sp>
      <p:sp>
        <p:nvSpPr>
          <p:cNvPr id="100" name="Google Shape;100;p12"/>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12"/>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12"/>
          <p:cNvSpPr/>
          <p:nvPr/>
        </p:nvSpPr>
        <p:spPr>
          <a:xfrm rot="10800000" flipH="1">
            <a:off x="-4189" y="4911725"/>
            <a:ext cx="1588527" cy="507297"/>
          </a:xfrm>
          <a:custGeom>
            <a:avLst/>
            <a:gdLst/>
            <a:ahLst/>
            <a:cxnLst/>
            <a:rect l="l" t="t" r="r" b="b"/>
            <a:pathLst>
              <a:path w="9248" h="10000" extrusionOk="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12"/>
          <p:cNvSpPr txBox="1">
            <a:spLocks noGrp="1"/>
          </p:cNvSpPr>
          <p:nvPr>
            <p:ph type="sldNum" idx="12"/>
          </p:nvPr>
        </p:nvSpPr>
        <p:spPr>
          <a:xfrm>
            <a:off x="531812" y="4983087"/>
            <a:ext cx="77976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DE6C3"/>
            </a:gs>
          </a:gsLst>
          <a:path path="circle">
            <a:fillToRect r="100000" b="100000"/>
          </a:path>
          <a:tileRect l="-100000" t="-100000"/>
        </a:gradFill>
        <a:effectLst/>
      </p:bgPr>
    </p:bg>
    <p:spTree>
      <p:nvGrpSpPr>
        <p:cNvPr id="1" name="Shape 5"/>
        <p:cNvGrpSpPr/>
        <p:nvPr/>
      </p:nvGrpSpPr>
      <p:grpSpPr>
        <a:xfrm>
          <a:off x="0" y="0"/>
          <a:ext cx="0" cy="0"/>
          <a:chOff x="0" y="0"/>
          <a:chExt cx="0" cy="0"/>
        </a:xfrm>
      </p:grpSpPr>
      <p:grpSp>
        <p:nvGrpSpPr>
          <p:cNvPr id="6" name="Google Shape;6;p3"/>
          <p:cNvGrpSpPr/>
          <p:nvPr/>
        </p:nvGrpSpPr>
        <p:grpSpPr>
          <a:xfrm>
            <a:off x="1" y="228600"/>
            <a:ext cx="2851516" cy="6638628"/>
            <a:chOff x="2487613" y="285750"/>
            <a:chExt cx="2428875" cy="5654676"/>
          </a:xfrm>
        </p:grpSpPr>
        <p:sp>
          <p:nvSpPr>
            <p:cNvPr id="7" name="Google Shape;7;p3"/>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8;p3"/>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9;p3"/>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3"/>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3"/>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3"/>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3"/>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3"/>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3"/>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3"/>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3"/>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 name="Google Shape;19;p3"/>
          <p:cNvGrpSpPr/>
          <p:nvPr/>
        </p:nvGrpSpPr>
        <p:grpSpPr>
          <a:xfrm>
            <a:off x="27221" y="-786"/>
            <a:ext cx="2356674" cy="6854039"/>
            <a:chOff x="6627813" y="194833"/>
            <a:chExt cx="1952625" cy="5678918"/>
          </a:xfrm>
        </p:grpSpPr>
        <p:sp>
          <p:nvSpPr>
            <p:cNvPr id="20" name="Google Shape;20;p3"/>
            <p:cNvSpPr/>
            <p:nvPr/>
          </p:nvSpPr>
          <p:spPr>
            <a:xfrm>
              <a:off x="6627813" y="194833"/>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3"/>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3"/>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3"/>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3"/>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3"/>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3"/>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 name="Google Shape;32;p3"/>
          <p:cNvSpPr/>
          <p:nvPr/>
        </p:nvSpPr>
        <p:spPr>
          <a:xfrm>
            <a:off x="0" y="0"/>
            <a:ext cx="182880" cy="6858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3"/>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rgbClr val="262626"/>
              </a:buClr>
              <a:buSzPts val="3600"/>
              <a:buFont typeface="Century Gothic"/>
              <a:buNone/>
              <a:defRPr sz="3600" b="0" i="0" u="none" strike="noStrike" cap="none">
                <a:solidFill>
                  <a:srgbClr val="262626"/>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34" name="Google Shape;34;p3"/>
          <p:cNvSpPr txBox="1">
            <a:spLocks noGrp="1"/>
          </p:cNvSpPr>
          <p:nvPr>
            <p:ph type="body" idx="1"/>
          </p:nvPr>
        </p:nvSpPr>
        <p:spPr>
          <a:xfrm>
            <a:off x="2589212" y="2133600"/>
            <a:ext cx="8915400" cy="3886200"/>
          </a:xfrm>
          <a:prstGeom prst="rect">
            <a:avLst/>
          </a:prstGeom>
          <a:noFill/>
          <a:ln>
            <a:noFill/>
          </a:ln>
        </p:spPr>
        <p:txBody>
          <a:bodyPr spcFirstLastPara="1" wrap="square" lIns="91425" tIns="45700" rIns="91425" bIns="45700" anchor="t" anchorCtr="0">
            <a:normAutofit/>
          </a:bodyPr>
          <a:lstStyle>
            <a:lvl1pPr marL="457200" marR="0" lvl="0" indent="-342900" algn="l" rtl="0">
              <a:spcBef>
                <a:spcPts val="1000"/>
              </a:spcBef>
              <a:spcAft>
                <a:spcPts val="0"/>
              </a:spcAft>
              <a:buClr>
                <a:schemeClr val="accent1"/>
              </a:buClr>
              <a:buSzPts val="1800"/>
              <a:buFont typeface="Noto Sans Symbols"/>
              <a:buChar char="🠶"/>
              <a:defRPr sz="1800" b="0" i="0" u="none" strike="noStrike" cap="none">
                <a:solidFill>
                  <a:srgbClr val="3F3F3F"/>
                </a:solidFill>
                <a:latin typeface="Century Gothic"/>
                <a:ea typeface="Century Gothic"/>
                <a:cs typeface="Century Gothic"/>
                <a:sym typeface="Century Gothic"/>
              </a:defRPr>
            </a:lvl1pPr>
            <a:lvl2pPr marL="914400" marR="0" lvl="1" indent="-330200" algn="l" rtl="0">
              <a:spcBef>
                <a:spcPts val="1000"/>
              </a:spcBef>
              <a:spcAft>
                <a:spcPts val="0"/>
              </a:spcAft>
              <a:buClr>
                <a:schemeClr val="accent1"/>
              </a:buClr>
              <a:buSzPts val="1600"/>
              <a:buFont typeface="Noto Sans Symbols"/>
              <a:buChar char="🠶"/>
              <a:defRPr sz="1600" b="0" i="0" u="none" strike="noStrike" cap="none">
                <a:solidFill>
                  <a:srgbClr val="3F3F3F"/>
                </a:solidFill>
                <a:latin typeface="Century Gothic"/>
                <a:ea typeface="Century Gothic"/>
                <a:cs typeface="Century Gothic"/>
                <a:sym typeface="Century Gothic"/>
              </a:defRPr>
            </a:lvl2pPr>
            <a:lvl3pPr marL="1371600" marR="0" lvl="2" indent="-317500" algn="l" rtl="0">
              <a:spcBef>
                <a:spcPts val="1000"/>
              </a:spcBef>
              <a:spcAft>
                <a:spcPts val="0"/>
              </a:spcAft>
              <a:buClr>
                <a:schemeClr val="accent1"/>
              </a:buClr>
              <a:buSzPts val="1400"/>
              <a:buFont typeface="Noto Sans Symbols"/>
              <a:buChar char="🠶"/>
              <a:defRPr sz="1400" b="0" i="0" u="none" strike="noStrike" cap="none">
                <a:solidFill>
                  <a:srgbClr val="3F3F3F"/>
                </a:solidFill>
                <a:latin typeface="Century Gothic"/>
                <a:ea typeface="Century Gothic"/>
                <a:cs typeface="Century Gothic"/>
                <a:sym typeface="Century Gothic"/>
              </a:defRPr>
            </a:lvl3pPr>
            <a:lvl4pPr marL="1828800" marR="0" lvl="3"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4pPr>
            <a:lvl5pPr marL="2286000" marR="0" lvl="4"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5pPr>
            <a:lvl6pPr marL="2743200" marR="0" lvl="5"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35" name="Google Shape;35;p3"/>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36" name="Google Shape;36;p3"/>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dk1"/>
                </a:solidFill>
                <a:latin typeface="Century Gothic"/>
                <a:ea typeface="Century Gothic"/>
                <a:cs typeface="Century Gothic"/>
                <a:sym typeface="Century Gothic"/>
              </a:defRPr>
            </a:lvl9pPr>
          </a:lstStyle>
          <a:p>
            <a:endParaRPr/>
          </a:p>
        </p:txBody>
      </p:sp>
      <p:sp>
        <p:nvSpPr>
          <p:cNvPr id="37" name="Google Shape;37;p3"/>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2000" b="0" i="0" u="none" strike="noStrike" cap="none">
                <a:solidFill>
                  <a:srgbClr val="FEFFFF"/>
                </a:solidFill>
                <a:latin typeface="Century Gothic"/>
                <a:ea typeface="Century Gothic"/>
                <a:cs typeface="Century Gothic"/>
                <a:sym typeface="Century Gothic"/>
              </a:defRPr>
            </a:lvl1pPr>
            <a:lvl2pPr marL="0" marR="0" lvl="1" indent="0" algn="r" rtl="0">
              <a:spcBef>
                <a:spcPts val="0"/>
              </a:spcBef>
              <a:buNone/>
              <a:defRPr sz="2000" b="0" i="0" u="none" strike="noStrike" cap="none">
                <a:solidFill>
                  <a:srgbClr val="FEFFFF"/>
                </a:solidFill>
                <a:latin typeface="Century Gothic"/>
                <a:ea typeface="Century Gothic"/>
                <a:cs typeface="Century Gothic"/>
                <a:sym typeface="Century Gothic"/>
              </a:defRPr>
            </a:lvl2pPr>
            <a:lvl3pPr marL="0" marR="0" lvl="2" indent="0" algn="r" rtl="0">
              <a:spcBef>
                <a:spcPts val="0"/>
              </a:spcBef>
              <a:buNone/>
              <a:defRPr sz="2000" b="0" i="0" u="none" strike="noStrike" cap="none">
                <a:solidFill>
                  <a:srgbClr val="FEFFFF"/>
                </a:solidFill>
                <a:latin typeface="Century Gothic"/>
                <a:ea typeface="Century Gothic"/>
                <a:cs typeface="Century Gothic"/>
                <a:sym typeface="Century Gothic"/>
              </a:defRPr>
            </a:lvl3pPr>
            <a:lvl4pPr marL="0" marR="0" lvl="3" indent="0" algn="r" rtl="0">
              <a:spcBef>
                <a:spcPts val="0"/>
              </a:spcBef>
              <a:buNone/>
              <a:defRPr sz="2000" b="0" i="0" u="none" strike="noStrike" cap="none">
                <a:solidFill>
                  <a:srgbClr val="FEFFFF"/>
                </a:solidFill>
                <a:latin typeface="Century Gothic"/>
                <a:ea typeface="Century Gothic"/>
                <a:cs typeface="Century Gothic"/>
                <a:sym typeface="Century Gothic"/>
              </a:defRPr>
            </a:lvl4pPr>
            <a:lvl5pPr marL="0" marR="0" lvl="4" indent="0" algn="r" rtl="0">
              <a:spcBef>
                <a:spcPts val="0"/>
              </a:spcBef>
              <a:buNone/>
              <a:defRPr sz="2000" b="0" i="0" u="none" strike="noStrike" cap="none">
                <a:solidFill>
                  <a:srgbClr val="FEFFFF"/>
                </a:solidFill>
                <a:latin typeface="Century Gothic"/>
                <a:ea typeface="Century Gothic"/>
                <a:cs typeface="Century Gothic"/>
                <a:sym typeface="Century Gothic"/>
              </a:defRPr>
            </a:lvl5pPr>
            <a:lvl6pPr marL="0" marR="0" lvl="5" indent="0" algn="r" rtl="0">
              <a:spcBef>
                <a:spcPts val="0"/>
              </a:spcBef>
              <a:buNone/>
              <a:defRPr sz="2000" b="0" i="0" u="none" strike="noStrike" cap="none">
                <a:solidFill>
                  <a:srgbClr val="FEFFFF"/>
                </a:solidFill>
                <a:latin typeface="Century Gothic"/>
                <a:ea typeface="Century Gothic"/>
                <a:cs typeface="Century Gothic"/>
                <a:sym typeface="Century Gothic"/>
              </a:defRPr>
            </a:lvl6pPr>
            <a:lvl7pPr marL="0" marR="0" lvl="6" indent="0" algn="r" rtl="0">
              <a:spcBef>
                <a:spcPts val="0"/>
              </a:spcBef>
              <a:buNone/>
              <a:defRPr sz="2000" b="0" i="0" u="none" strike="noStrike" cap="none">
                <a:solidFill>
                  <a:srgbClr val="FEFFFF"/>
                </a:solidFill>
                <a:latin typeface="Century Gothic"/>
                <a:ea typeface="Century Gothic"/>
                <a:cs typeface="Century Gothic"/>
                <a:sym typeface="Century Gothic"/>
              </a:defRPr>
            </a:lvl7pPr>
            <a:lvl8pPr marL="0" marR="0" lvl="7" indent="0" algn="r" rtl="0">
              <a:spcBef>
                <a:spcPts val="0"/>
              </a:spcBef>
              <a:buNone/>
              <a:defRPr sz="2000" b="0" i="0" u="none" strike="noStrike" cap="none">
                <a:solidFill>
                  <a:srgbClr val="FEFFFF"/>
                </a:solidFill>
                <a:latin typeface="Century Gothic"/>
                <a:ea typeface="Century Gothic"/>
                <a:cs typeface="Century Gothic"/>
                <a:sym typeface="Century Gothic"/>
              </a:defRPr>
            </a:lvl8pPr>
            <a:lvl9pPr marL="0" marR="0" lvl="8" indent="0" algn="r" rtl="0">
              <a:spcBef>
                <a:spcPts val="0"/>
              </a:spcBef>
              <a:buNone/>
              <a:defRPr sz="2000" b="0" i="0" u="none" strike="noStrike" cap="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pic>
        <p:nvPicPr>
          <p:cNvPr id="164" name="Google Shape;164;p1" descr="Universidade Federal do Oeste do Pará"/>
          <p:cNvPicPr preferRelativeResize="0"/>
          <p:nvPr/>
        </p:nvPicPr>
        <p:blipFill rotWithShape="1">
          <a:blip r:embed="rId3">
            <a:alphaModFix/>
          </a:blip>
          <a:srcRect/>
          <a:stretch/>
        </p:blipFill>
        <p:spPr>
          <a:xfrm>
            <a:off x="5876144" y="359762"/>
            <a:ext cx="880924" cy="924971"/>
          </a:xfrm>
          <a:prstGeom prst="rect">
            <a:avLst/>
          </a:prstGeom>
          <a:noFill/>
          <a:ln>
            <a:noFill/>
          </a:ln>
        </p:spPr>
      </p:pic>
      <p:sp>
        <p:nvSpPr>
          <p:cNvPr id="165" name="Google Shape;165;p1"/>
          <p:cNvSpPr txBox="1"/>
          <p:nvPr/>
        </p:nvSpPr>
        <p:spPr>
          <a:xfrm>
            <a:off x="3166672" y="1352145"/>
            <a:ext cx="6093500" cy="92333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1800" b="1" i="0" u="none" strike="noStrike" cap="none">
                <a:solidFill>
                  <a:schemeClr val="dk1"/>
                </a:solidFill>
                <a:latin typeface="Arial"/>
                <a:ea typeface="Arial"/>
                <a:cs typeface="Arial"/>
                <a:sym typeface="Arial"/>
              </a:rPr>
              <a:t>UNIVERSIDADE FEDERAL DO OESTE DO PARÁ</a:t>
            </a:r>
            <a:br>
              <a:rPr lang="pt-BR" sz="1800" b="1" i="0" u="none" strike="noStrike" cap="none">
                <a:solidFill>
                  <a:schemeClr val="dk1"/>
                </a:solidFill>
                <a:latin typeface="Arial"/>
                <a:ea typeface="Arial"/>
                <a:cs typeface="Arial"/>
                <a:sym typeface="Arial"/>
              </a:rPr>
            </a:br>
            <a:r>
              <a:rPr lang="pt-BR" sz="1800" b="1" i="0" u="none" strike="noStrike" cap="none">
                <a:solidFill>
                  <a:schemeClr val="dk1"/>
                </a:solidFill>
                <a:latin typeface="Arial"/>
                <a:ea typeface="Arial"/>
                <a:cs typeface="Arial"/>
                <a:sym typeface="Arial"/>
              </a:rPr>
              <a:t>INSTITUTO CIÊNCIAS DA EDUCAÇÃO </a:t>
            </a:r>
            <a:br>
              <a:rPr lang="pt-BR" sz="1800" b="1" i="0" u="none" strike="noStrike" cap="none">
                <a:solidFill>
                  <a:schemeClr val="dk1"/>
                </a:solidFill>
                <a:latin typeface="Arial"/>
                <a:ea typeface="Arial"/>
                <a:cs typeface="Arial"/>
                <a:sym typeface="Arial"/>
              </a:rPr>
            </a:br>
            <a:r>
              <a:rPr lang="pt-BR" sz="1800" b="1" i="0" u="none" strike="noStrike" cap="none">
                <a:solidFill>
                  <a:schemeClr val="dk1"/>
                </a:solidFill>
                <a:latin typeface="Arial"/>
                <a:ea typeface="Arial"/>
                <a:cs typeface="Arial"/>
                <a:sym typeface="Arial"/>
              </a:rPr>
              <a:t>LICENCIATURA INT. MATEMATICA E FÍSICA</a:t>
            </a:r>
            <a:endParaRPr sz="1800" b="1" i="0" u="none" strike="noStrike" cap="none">
              <a:solidFill>
                <a:schemeClr val="dk1"/>
              </a:solidFill>
              <a:latin typeface="Arial"/>
              <a:ea typeface="Arial"/>
              <a:cs typeface="Arial"/>
              <a:sym typeface="Arial"/>
            </a:endParaRPr>
          </a:p>
        </p:txBody>
      </p:sp>
      <p:sp>
        <p:nvSpPr>
          <p:cNvPr id="166" name="Google Shape;166;p1"/>
          <p:cNvSpPr txBox="1"/>
          <p:nvPr/>
        </p:nvSpPr>
        <p:spPr>
          <a:xfrm>
            <a:off x="4731895" y="5505855"/>
            <a:ext cx="2728210" cy="64633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1800" b="1" i="0" u="none" strike="noStrike" cap="none">
                <a:solidFill>
                  <a:schemeClr val="dk1"/>
                </a:solidFill>
                <a:latin typeface="Arial"/>
                <a:ea typeface="Arial"/>
                <a:cs typeface="Arial"/>
                <a:sym typeface="Arial"/>
              </a:rPr>
              <a:t>Santarém-PA</a:t>
            </a:r>
            <a:endParaRPr/>
          </a:p>
          <a:p>
            <a:pPr marL="0" marR="0" lvl="0" indent="0" algn="ctr" rtl="0">
              <a:spcBef>
                <a:spcPts val="0"/>
              </a:spcBef>
              <a:spcAft>
                <a:spcPts val="0"/>
              </a:spcAft>
              <a:buNone/>
            </a:pPr>
            <a:r>
              <a:rPr lang="pt-BR" sz="1800" b="1" i="0" u="none" strike="noStrike" cap="none">
                <a:solidFill>
                  <a:schemeClr val="dk1"/>
                </a:solidFill>
                <a:latin typeface="Arial"/>
                <a:ea typeface="Arial"/>
                <a:cs typeface="Arial"/>
                <a:sym typeface="Arial"/>
              </a:rPr>
              <a:t>2023</a:t>
            </a:r>
            <a:endParaRPr/>
          </a:p>
        </p:txBody>
      </p:sp>
      <p:sp>
        <p:nvSpPr>
          <p:cNvPr id="167" name="Google Shape;167;p1"/>
          <p:cNvSpPr txBox="1"/>
          <p:nvPr/>
        </p:nvSpPr>
        <p:spPr>
          <a:xfrm>
            <a:off x="8595269" y="4628691"/>
            <a:ext cx="2863121"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1800" b="1" i="0" u="none" strike="noStrike" cap="none">
                <a:solidFill>
                  <a:schemeClr val="dk1"/>
                </a:solidFill>
                <a:latin typeface="Arial"/>
                <a:ea typeface="Arial"/>
                <a:cs typeface="Arial"/>
                <a:sym typeface="Arial"/>
              </a:rPr>
              <a:t>Arlene Fernandes</a:t>
            </a:r>
            <a:endParaRPr/>
          </a:p>
          <a:p>
            <a:pPr marL="0" marR="0" lvl="0" indent="0" algn="l" rtl="0">
              <a:spcBef>
                <a:spcPts val="0"/>
              </a:spcBef>
              <a:spcAft>
                <a:spcPts val="0"/>
              </a:spcAft>
              <a:buNone/>
            </a:pPr>
            <a:r>
              <a:rPr lang="pt-BR" sz="1800" b="1">
                <a:solidFill>
                  <a:schemeClr val="dk1"/>
                </a:solidFill>
                <a:latin typeface="Arial"/>
                <a:ea typeface="Arial"/>
                <a:cs typeface="Arial"/>
                <a:sym typeface="Arial"/>
              </a:rPr>
              <a:t>Karla Lopes</a:t>
            </a:r>
            <a:endParaRPr/>
          </a:p>
          <a:p>
            <a:pPr marL="0" marR="0" lvl="0" indent="0" algn="l" rtl="0">
              <a:spcBef>
                <a:spcPts val="0"/>
              </a:spcBef>
              <a:spcAft>
                <a:spcPts val="0"/>
              </a:spcAft>
              <a:buNone/>
            </a:pPr>
            <a:r>
              <a:rPr lang="pt-BR" sz="1800" b="1">
                <a:solidFill>
                  <a:schemeClr val="dk1"/>
                </a:solidFill>
                <a:latin typeface="Arial"/>
                <a:ea typeface="Arial"/>
                <a:cs typeface="Arial"/>
                <a:sym typeface="Arial"/>
              </a:rPr>
              <a:t>Marllon Moda</a:t>
            </a:r>
            <a:endParaRPr/>
          </a:p>
          <a:p>
            <a:pPr marL="0" marR="0" lvl="0" indent="0" algn="l" rtl="0">
              <a:spcBef>
                <a:spcPts val="0"/>
              </a:spcBef>
              <a:spcAft>
                <a:spcPts val="0"/>
              </a:spcAft>
              <a:buNone/>
            </a:pPr>
            <a:r>
              <a:rPr lang="pt-BR" sz="1800" b="1">
                <a:solidFill>
                  <a:schemeClr val="dk1"/>
                </a:solidFill>
                <a:latin typeface="Arial"/>
                <a:ea typeface="Arial"/>
                <a:cs typeface="Arial"/>
                <a:sym typeface="Arial"/>
              </a:rPr>
              <a:t>Pedro Alexandre</a:t>
            </a:r>
            <a:endParaRPr/>
          </a:p>
        </p:txBody>
      </p:sp>
      <p:sp>
        <p:nvSpPr>
          <p:cNvPr id="168" name="Google Shape;168;p1"/>
          <p:cNvSpPr txBox="1"/>
          <p:nvPr/>
        </p:nvSpPr>
        <p:spPr>
          <a:xfrm>
            <a:off x="3685308" y="3075709"/>
            <a:ext cx="5805056" cy="95410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2800" b="1">
                <a:solidFill>
                  <a:schemeClr val="dk1"/>
                </a:solidFill>
                <a:latin typeface="Arial"/>
                <a:ea typeface="Arial"/>
                <a:cs typeface="Arial"/>
                <a:sym typeface="Arial"/>
              </a:rPr>
              <a:t>Psicologia do Desenvolvimento</a:t>
            </a:r>
            <a:endParaRPr/>
          </a:p>
          <a:p>
            <a:pPr marL="0" marR="0" lvl="0" indent="0" algn="ctr" rtl="0">
              <a:spcBef>
                <a:spcPts val="0"/>
              </a:spcBef>
              <a:spcAft>
                <a:spcPts val="0"/>
              </a:spcAft>
              <a:buNone/>
            </a:pPr>
            <a:r>
              <a:rPr lang="pt-BR" sz="2800" b="1">
                <a:solidFill>
                  <a:schemeClr val="dk1"/>
                </a:solidFill>
                <a:latin typeface="Arial"/>
                <a:ea typeface="Arial"/>
                <a:cs typeface="Arial"/>
                <a:sym typeface="Arial"/>
              </a:rPr>
              <a:t>Henri Wallon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g18e894fb2451673f_58"/>
          <p:cNvSpPr txBox="1">
            <a:spLocks noGrp="1"/>
          </p:cNvSpPr>
          <p:nvPr>
            <p:ph type="body" idx="1"/>
          </p:nvPr>
        </p:nvSpPr>
        <p:spPr>
          <a:xfrm>
            <a:off x="1638300" y="673200"/>
            <a:ext cx="8915400" cy="6083400"/>
          </a:xfrm>
          <a:prstGeom prst="rect">
            <a:avLst/>
          </a:prstGeom>
        </p:spPr>
        <p:txBody>
          <a:bodyPr spcFirstLastPara="1" wrap="square" lIns="91425" tIns="45700" rIns="91425" bIns="45700" anchor="t" anchorCtr="0">
            <a:normAutofit fontScale="92500" lnSpcReduction="20000"/>
          </a:bodyPr>
          <a:lstStyle/>
          <a:p>
            <a:pPr marL="0" lvl="0" indent="342900" algn="just" rtl="0">
              <a:lnSpc>
                <a:spcPct val="127272"/>
              </a:lnSpc>
              <a:spcBef>
                <a:spcPts val="1200"/>
              </a:spcBef>
              <a:spcAft>
                <a:spcPts val="0"/>
              </a:spcAft>
              <a:buClr>
                <a:schemeClr val="dk1"/>
              </a:buClr>
              <a:buSzPct val="46808"/>
              <a:buFont typeface="Arial"/>
              <a:buNone/>
            </a:pPr>
            <a:r>
              <a:rPr lang="pt-BR" sz="2350" dirty="0">
                <a:solidFill>
                  <a:schemeClr val="dk1"/>
                </a:solidFill>
                <a:latin typeface="Arial"/>
                <a:ea typeface="Arial"/>
                <a:cs typeface="Arial"/>
                <a:sym typeface="Arial"/>
              </a:rPr>
              <a:t>O conjunto afetivo oferece as funções responsáveis pelas emoções, pelos sentimentos e pela paixão - e será detalhado oportunamente.</a:t>
            </a:r>
            <a:endParaRPr sz="2350" dirty="0">
              <a:solidFill>
                <a:schemeClr val="dk1"/>
              </a:solidFill>
              <a:latin typeface="Arial"/>
              <a:ea typeface="Arial"/>
              <a:cs typeface="Arial"/>
              <a:sym typeface="Arial"/>
            </a:endParaRPr>
          </a:p>
          <a:p>
            <a:pPr marL="0" lvl="0" indent="342900" algn="just" rtl="0">
              <a:lnSpc>
                <a:spcPct val="127272"/>
              </a:lnSpc>
              <a:spcBef>
                <a:spcPts val="1200"/>
              </a:spcBef>
              <a:spcAft>
                <a:spcPts val="0"/>
              </a:spcAft>
              <a:buClr>
                <a:schemeClr val="dk1"/>
              </a:buClr>
              <a:buSzPct val="46808"/>
              <a:buFont typeface="Arial"/>
              <a:buNone/>
            </a:pPr>
            <a:r>
              <a:rPr lang="pt-BR" sz="2350" dirty="0">
                <a:solidFill>
                  <a:schemeClr val="dk1"/>
                </a:solidFill>
                <a:latin typeface="Arial"/>
                <a:ea typeface="Arial"/>
                <a:cs typeface="Arial"/>
                <a:sym typeface="Arial"/>
              </a:rPr>
              <a:t>O conjunto ato motor oferece a possibilidade de deslocamento do corpo no tempo e no espaço, as reações posturais que garantem o equilíbrio corporal, bem como o apoio tônico para as emoções e sentimentos se expressarem.</a:t>
            </a:r>
            <a:endParaRPr sz="2350" dirty="0">
              <a:solidFill>
                <a:schemeClr val="dk1"/>
              </a:solidFill>
              <a:latin typeface="Arial"/>
              <a:ea typeface="Arial"/>
              <a:cs typeface="Arial"/>
              <a:sym typeface="Arial"/>
            </a:endParaRPr>
          </a:p>
          <a:p>
            <a:pPr marL="0" lvl="0" indent="342900" algn="just" rtl="0">
              <a:lnSpc>
                <a:spcPct val="127272"/>
              </a:lnSpc>
              <a:spcBef>
                <a:spcPts val="1200"/>
              </a:spcBef>
              <a:spcAft>
                <a:spcPts val="0"/>
              </a:spcAft>
              <a:buNone/>
            </a:pPr>
            <a:r>
              <a:rPr lang="pt-BR" sz="2350" dirty="0">
                <a:solidFill>
                  <a:schemeClr val="dk1"/>
                </a:solidFill>
                <a:latin typeface="Arial"/>
                <a:ea typeface="Arial"/>
                <a:cs typeface="Arial"/>
                <a:sym typeface="Arial"/>
              </a:rPr>
              <a:t>O conjunto cognitivo oferece um conjunto de funções que permite a aquisição e a manutenção do conhecimento por meio de imagens ,noções, ideias  e representações. É ele que permite ainda registrarem rever o passado, fixar e analisar o presente e projetar futuros possíveis e imaginários.</a:t>
            </a:r>
            <a:endParaRPr sz="2350" dirty="0">
              <a:solidFill>
                <a:schemeClr val="dk1"/>
              </a:solidFill>
              <a:latin typeface="Arial"/>
              <a:ea typeface="Arial"/>
              <a:cs typeface="Arial"/>
              <a:sym typeface="Arial"/>
            </a:endParaRPr>
          </a:p>
          <a:p>
            <a:pPr marL="0" lvl="0" indent="342900" algn="just" rtl="0">
              <a:lnSpc>
                <a:spcPct val="154545"/>
              </a:lnSpc>
              <a:spcBef>
                <a:spcPts val="1200"/>
              </a:spcBef>
              <a:spcAft>
                <a:spcPts val="0"/>
              </a:spcAft>
              <a:buNone/>
            </a:pPr>
            <a:r>
              <a:rPr lang="pt-BR" sz="2350" dirty="0">
                <a:solidFill>
                  <a:schemeClr val="dk1"/>
                </a:solidFill>
                <a:latin typeface="Arial"/>
                <a:ea typeface="Arial"/>
                <a:cs typeface="Arial"/>
                <a:sym typeface="Arial"/>
              </a:rPr>
              <a:t>A pessoa o quarto conjunto funcional-expressa a integração em todas as suas inúmeras possibilidades.</a:t>
            </a:r>
            <a:endParaRPr sz="2350" dirty="0">
              <a:solidFill>
                <a:schemeClr val="dk1"/>
              </a:solidFill>
              <a:latin typeface="Arial"/>
              <a:ea typeface="Arial"/>
              <a:cs typeface="Arial"/>
              <a:sym typeface="Arial"/>
            </a:endParaRPr>
          </a:p>
          <a:p>
            <a:pPr marL="0" lvl="0" indent="342900" algn="just" rtl="0">
              <a:lnSpc>
                <a:spcPct val="127272"/>
              </a:lnSpc>
              <a:spcBef>
                <a:spcPts val="1200"/>
              </a:spcBef>
              <a:spcAft>
                <a:spcPts val="0"/>
              </a:spcAft>
              <a:buClr>
                <a:schemeClr val="dk1"/>
              </a:buClr>
              <a:buSzPct val="50000"/>
              <a:buFont typeface="Arial"/>
              <a:buNone/>
            </a:pPr>
            <a:endParaRPr sz="2200" dirty="0">
              <a:solidFill>
                <a:schemeClr val="dk1"/>
              </a:solidFill>
              <a:latin typeface="Arial"/>
              <a:ea typeface="Arial"/>
              <a:cs typeface="Arial"/>
              <a:sym typeface="Arial"/>
            </a:endParaRPr>
          </a:p>
          <a:p>
            <a:pPr marL="0" lvl="0" indent="0" algn="l" rtl="0">
              <a:spcBef>
                <a:spcPts val="1200"/>
              </a:spcBef>
              <a:spcAft>
                <a:spcPts val="0"/>
              </a:spcAft>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g18e894fb2451673f_64"/>
          <p:cNvSpPr txBox="1">
            <a:spLocks noGrp="1"/>
          </p:cNvSpPr>
          <p:nvPr>
            <p:ph type="body" idx="1"/>
          </p:nvPr>
        </p:nvSpPr>
        <p:spPr>
          <a:xfrm>
            <a:off x="2227262" y="1638300"/>
            <a:ext cx="8915400" cy="3777600"/>
          </a:xfrm>
          <a:prstGeom prst="rect">
            <a:avLst/>
          </a:prstGeom>
        </p:spPr>
        <p:txBody>
          <a:bodyPr spcFirstLastPara="1" wrap="square" lIns="0" tIns="91425" rIns="91425" bIns="91425" anchor="t" anchorCtr="0">
            <a:normAutofit/>
          </a:bodyPr>
          <a:lstStyle/>
          <a:p>
            <a:pPr marL="0" lvl="0" indent="0" algn="ctr" rtl="0">
              <a:lnSpc>
                <a:spcPct val="154545"/>
              </a:lnSpc>
              <a:spcBef>
                <a:spcPts val="1200"/>
              </a:spcBef>
              <a:spcAft>
                <a:spcPts val="0"/>
              </a:spcAft>
              <a:buNone/>
            </a:pPr>
            <a:r>
              <a:rPr lang="pt-BR" sz="2600" dirty="0">
                <a:solidFill>
                  <a:schemeClr val="tx1"/>
                </a:solidFill>
                <a:latin typeface="Arial"/>
                <a:ea typeface="Arial"/>
                <a:cs typeface="Arial"/>
                <a:sym typeface="Arial"/>
              </a:rPr>
              <a:t>Emoção</a:t>
            </a:r>
            <a:endParaRPr sz="2600" dirty="0">
              <a:solidFill>
                <a:schemeClr val="tx1"/>
              </a:solidFill>
              <a:latin typeface="Arial"/>
              <a:ea typeface="Arial"/>
              <a:cs typeface="Arial"/>
              <a:sym typeface="Arial"/>
            </a:endParaRPr>
          </a:p>
          <a:p>
            <a:pPr marL="0" lvl="0" indent="0" algn="just" rtl="0">
              <a:lnSpc>
                <a:spcPct val="127272"/>
              </a:lnSpc>
              <a:spcBef>
                <a:spcPts val="1200"/>
              </a:spcBef>
              <a:spcAft>
                <a:spcPts val="0"/>
              </a:spcAft>
              <a:buClr>
                <a:schemeClr val="dk1"/>
              </a:buClr>
              <a:buSzPts val="1100"/>
              <a:buFont typeface="Arial"/>
              <a:buNone/>
            </a:pPr>
            <a:r>
              <a:rPr lang="pt-BR" sz="2200" dirty="0">
                <a:solidFill>
                  <a:schemeClr val="tx1"/>
                </a:solidFill>
                <a:latin typeface="Arial"/>
                <a:ea typeface="Arial"/>
                <a:cs typeface="Arial"/>
                <a:sym typeface="Arial"/>
              </a:rPr>
              <a:t>É a exteriorização da afetividade, ou seja, é a sua expressão corporal, motora. Tem um poder plástico, expressivo e contagioso; é o primeiro recurso de ligação entre o orgânico e o social: estabelece os primeiros laços com o mundo humano e através dele com o mundo físico.</a:t>
            </a:r>
            <a:endParaRPr sz="2200" dirty="0">
              <a:solidFill>
                <a:schemeClr val="tx1"/>
              </a:solidFill>
              <a:latin typeface="Arial"/>
              <a:ea typeface="Arial"/>
              <a:cs typeface="Arial"/>
              <a:sym typeface="Arial"/>
            </a:endParaRPr>
          </a:p>
          <a:p>
            <a:pPr marL="0" lvl="0" indent="0" algn="l" rtl="0">
              <a:spcBef>
                <a:spcPts val="1200"/>
              </a:spcBef>
              <a:spcAft>
                <a:spcPts val="0"/>
              </a:spcAft>
              <a:buNone/>
            </a:pPr>
            <a:endParaRPr dirty="0">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g18e894fb2451673f_72"/>
          <p:cNvSpPr txBox="1">
            <a:spLocks noGrp="1"/>
          </p:cNvSpPr>
          <p:nvPr>
            <p:ph type="title"/>
          </p:nvPr>
        </p:nvSpPr>
        <p:spPr>
          <a:xfrm>
            <a:off x="2591000" y="681260"/>
            <a:ext cx="8911800" cy="1281000"/>
          </a:xfrm>
          <a:prstGeom prst="rect">
            <a:avLst/>
          </a:prstGeom>
        </p:spPr>
        <p:txBody>
          <a:bodyPr spcFirstLastPara="1" wrap="square" lIns="91425" tIns="45700" rIns="91425" bIns="45700" anchor="t" anchorCtr="0">
            <a:normAutofit/>
          </a:bodyPr>
          <a:lstStyle/>
          <a:p>
            <a:pPr marL="0" lvl="0" indent="0" algn="ctr" rtl="0">
              <a:lnSpc>
                <a:spcPct val="136363"/>
              </a:lnSpc>
              <a:spcBef>
                <a:spcPts val="1200"/>
              </a:spcBef>
              <a:spcAft>
                <a:spcPts val="0"/>
              </a:spcAft>
              <a:buClr>
                <a:schemeClr val="dk1"/>
              </a:buClr>
              <a:buSzPts val="1100"/>
              <a:buFont typeface="Arial"/>
              <a:buNone/>
            </a:pPr>
            <a:r>
              <a:rPr lang="pt-BR" sz="2600" dirty="0">
                <a:solidFill>
                  <a:schemeClr val="dk1"/>
                </a:solidFill>
                <a:latin typeface="Arial"/>
                <a:ea typeface="Arial"/>
                <a:cs typeface="Arial"/>
                <a:sym typeface="Arial"/>
              </a:rPr>
              <a:t>Sentimento</a:t>
            </a:r>
            <a:endParaRPr sz="2600" dirty="0">
              <a:solidFill>
                <a:schemeClr val="dk1"/>
              </a:solidFill>
              <a:latin typeface="Arial"/>
              <a:ea typeface="Arial"/>
              <a:cs typeface="Arial"/>
              <a:sym typeface="Arial"/>
            </a:endParaRPr>
          </a:p>
          <a:p>
            <a:pPr marL="0" lvl="0" indent="0" algn="l" rtl="0">
              <a:spcBef>
                <a:spcPts val="1200"/>
              </a:spcBef>
              <a:spcAft>
                <a:spcPts val="0"/>
              </a:spcAft>
              <a:buNone/>
            </a:pPr>
            <a:endParaRPr sz="2600" dirty="0"/>
          </a:p>
        </p:txBody>
      </p:sp>
      <p:sp>
        <p:nvSpPr>
          <p:cNvPr id="229" name="Google Shape;229;g18e894fb2451673f_72"/>
          <p:cNvSpPr txBox="1">
            <a:spLocks noGrp="1"/>
          </p:cNvSpPr>
          <p:nvPr>
            <p:ph type="body" idx="1"/>
          </p:nvPr>
        </p:nvSpPr>
        <p:spPr>
          <a:xfrm>
            <a:off x="2589212" y="2133600"/>
            <a:ext cx="8915400" cy="3777600"/>
          </a:xfrm>
          <a:prstGeom prst="rect">
            <a:avLst/>
          </a:prstGeom>
        </p:spPr>
        <p:txBody>
          <a:bodyPr spcFirstLastPara="1" wrap="square" lIns="91425" tIns="45700" rIns="91425" bIns="45700" anchor="t" anchorCtr="0">
            <a:noAutofit/>
          </a:bodyPr>
          <a:lstStyle/>
          <a:p>
            <a:pPr marL="0" lvl="0" indent="0" algn="just" rtl="0">
              <a:lnSpc>
                <a:spcPct val="136363"/>
              </a:lnSpc>
              <a:spcBef>
                <a:spcPts val="1200"/>
              </a:spcBef>
              <a:spcAft>
                <a:spcPts val="0"/>
              </a:spcAft>
              <a:buClr>
                <a:schemeClr val="dk1"/>
              </a:buClr>
              <a:buSzPts val="1100"/>
              <a:buFont typeface="Arial"/>
              <a:buNone/>
            </a:pPr>
            <a:r>
              <a:rPr lang="pt-BR" sz="2400" dirty="0">
                <a:solidFill>
                  <a:schemeClr val="tx1"/>
                </a:solidFill>
                <a:latin typeface="Arial"/>
                <a:ea typeface="Arial"/>
                <a:cs typeface="Arial"/>
                <a:sym typeface="Arial"/>
              </a:rPr>
              <a:t>Corresponde à expressão representacional da afetividade. Não implica reações instantâneas e diretas como na emoção;</a:t>
            </a:r>
            <a:endParaRPr sz="2400" dirty="0">
              <a:solidFill>
                <a:schemeClr val="tx1"/>
              </a:solidFill>
              <a:latin typeface="Arial"/>
              <a:ea typeface="Arial"/>
              <a:cs typeface="Arial"/>
              <a:sym typeface="Arial"/>
            </a:endParaRPr>
          </a:p>
          <a:p>
            <a:pPr marL="0" lvl="0" indent="0" algn="just" rtl="0">
              <a:lnSpc>
                <a:spcPct val="127272"/>
              </a:lnSpc>
              <a:spcBef>
                <a:spcPts val="1200"/>
              </a:spcBef>
              <a:spcAft>
                <a:spcPts val="0"/>
              </a:spcAft>
              <a:buClr>
                <a:schemeClr val="dk1"/>
              </a:buClr>
              <a:buSzPts val="1100"/>
              <a:buFont typeface="Arial"/>
              <a:buNone/>
            </a:pPr>
            <a:r>
              <a:rPr lang="pt-BR" sz="2400" dirty="0">
                <a:solidFill>
                  <a:schemeClr val="tx1"/>
                </a:solidFill>
                <a:latin typeface="Arial"/>
                <a:ea typeface="Arial"/>
                <a:cs typeface="Arial"/>
                <a:sym typeface="Arial"/>
              </a:rPr>
              <a:t>Opõe-se ao arrebatamento, que é uma emoção autêntica: tende a reprimi-la, impor controles e obstáculos que quebrem sua potência. Os sentimentos podem ser expressos pela mímica e pela linguagem, que multiplicam as tonalidades, as cumplicidades tácitas ou subentendidas.</a:t>
            </a:r>
            <a:endParaRPr sz="2400" dirty="0">
              <a:solidFill>
                <a:schemeClr val="tx1"/>
              </a:solidFill>
              <a:latin typeface="Arial"/>
              <a:ea typeface="Arial"/>
              <a:cs typeface="Arial"/>
              <a:sym typeface="Arial"/>
            </a:endParaRPr>
          </a:p>
          <a:p>
            <a:pPr marL="0" lvl="0" indent="0" algn="l" rtl="0">
              <a:spcBef>
                <a:spcPts val="1200"/>
              </a:spcBef>
              <a:spcAft>
                <a:spcPts val="0"/>
              </a:spcAft>
              <a:buNone/>
            </a:pPr>
            <a:endParaRPr sz="2400"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g18e894fb2451673f_79"/>
          <p:cNvSpPr txBox="1">
            <a:spLocks noGrp="1"/>
          </p:cNvSpPr>
          <p:nvPr>
            <p:ph type="body" idx="1"/>
          </p:nvPr>
        </p:nvSpPr>
        <p:spPr>
          <a:xfrm>
            <a:off x="1638312" y="1436175"/>
            <a:ext cx="8915400" cy="3777600"/>
          </a:xfrm>
          <a:prstGeom prst="rect">
            <a:avLst/>
          </a:prstGeom>
        </p:spPr>
        <p:txBody>
          <a:bodyPr spcFirstLastPara="1" wrap="square" lIns="91425" tIns="45700" rIns="91425" bIns="45700" anchor="t" anchorCtr="0">
            <a:noAutofit/>
          </a:bodyPr>
          <a:lstStyle/>
          <a:p>
            <a:pPr marL="457200" lvl="0" indent="0" algn="ctr" rtl="0">
              <a:lnSpc>
                <a:spcPct val="150000"/>
              </a:lnSpc>
              <a:spcBef>
                <a:spcPts val="1200"/>
              </a:spcBef>
              <a:spcAft>
                <a:spcPts val="0"/>
              </a:spcAft>
              <a:buNone/>
            </a:pPr>
            <a:r>
              <a:rPr lang="pt-BR" sz="2600" dirty="0">
                <a:solidFill>
                  <a:schemeClr val="dk1"/>
                </a:solidFill>
                <a:latin typeface="Arial"/>
                <a:ea typeface="Arial"/>
                <a:cs typeface="Arial"/>
                <a:sym typeface="Arial"/>
              </a:rPr>
              <a:t>Paixão</a:t>
            </a:r>
            <a:endParaRPr sz="2600" dirty="0">
              <a:latin typeface="Arial"/>
              <a:ea typeface="Arial"/>
              <a:cs typeface="Arial"/>
              <a:sym typeface="Arial"/>
            </a:endParaRPr>
          </a:p>
          <a:p>
            <a:pPr marL="457200" lvl="0" indent="-381000" algn="just" rtl="0">
              <a:lnSpc>
                <a:spcPct val="150000"/>
              </a:lnSpc>
              <a:spcBef>
                <a:spcPts val="1200"/>
              </a:spcBef>
              <a:spcAft>
                <a:spcPts val="0"/>
              </a:spcAft>
              <a:buSzPts val="2400"/>
              <a:buFont typeface="Arial"/>
              <a:buChar char="●"/>
            </a:pPr>
            <a:r>
              <a:rPr lang="pt-BR" sz="2400" dirty="0">
                <a:solidFill>
                  <a:schemeClr val="tx1"/>
                </a:solidFill>
                <a:latin typeface="Arial"/>
                <a:ea typeface="Arial"/>
                <a:cs typeface="Arial"/>
                <a:sym typeface="Arial"/>
              </a:rPr>
              <a:t>Revela o aparecimento do autocontrole para dominar uma situação: tenta para isso silenciar a emoção;</a:t>
            </a:r>
            <a:endParaRPr sz="2400" dirty="0">
              <a:solidFill>
                <a:schemeClr val="tx1"/>
              </a:solidFill>
              <a:latin typeface="Arial"/>
              <a:ea typeface="Arial"/>
              <a:cs typeface="Arial"/>
              <a:sym typeface="Arial"/>
            </a:endParaRPr>
          </a:p>
          <a:p>
            <a:pPr marL="457200" lvl="0" indent="-381000" algn="just" rtl="0">
              <a:lnSpc>
                <a:spcPct val="150000"/>
              </a:lnSpc>
              <a:spcBef>
                <a:spcPts val="0"/>
              </a:spcBef>
              <a:spcAft>
                <a:spcPts val="0"/>
              </a:spcAft>
              <a:buSzPts val="2400"/>
              <a:buFont typeface="Arial"/>
              <a:buChar char="●"/>
            </a:pPr>
            <a:r>
              <a:rPr lang="pt-BR" sz="2400" dirty="0">
                <a:solidFill>
                  <a:schemeClr val="dk1"/>
                </a:solidFill>
                <a:latin typeface="Arial"/>
                <a:ea typeface="Arial"/>
                <a:cs typeface="Arial"/>
                <a:sym typeface="Arial"/>
              </a:rPr>
              <a:t>Não aparece antes do estágio do personalismo;</a:t>
            </a:r>
            <a:endParaRPr sz="2400" dirty="0">
              <a:solidFill>
                <a:schemeClr val="dk1"/>
              </a:solidFill>
              <a:latin typeface="Arial"/>
              <a:ea typeface="Arial"/>
              <a:cs typeface="Arial"/>
              <a:sym typeface="Arial"/>
            </a:endParaRPr>
          </a:p>
          <a:p>
            <a:pPr marL="457200" lvl="0" indent="-381000" algn="just" rtl="0">
              <a:lnSpc>
                <a:spcPct val="150000"/>
              </a:lnSpc>
              <a:spcBef>
                <a:spcPts val="0"/>
              </a:spcBef>
              <a:spcAft>
                <a:spcPts val="0"/>
              </a:spcAft>
              <a:buSzPts val="2400"/>
              <a:buFont typeface="Arial"/>
              <a:buChar char="●"/>
            </a:pPr>
            <a:r>
              <a:rPr lang="pt-BR" sz="2400" dirty="0">
                <a:solidFill>
                  <a:schemeClr val="dk1"/>
                </a:solidFill>
                <a:latin typeface="Arial"/>
                <a:ea typeface="Arial"/>
                <a:cs typeface="Arial"/>
                <a:sym typeface="Arial"/>
              </a:rPr>
              <a:t>Caracteriza-se por ciúmes, exigências, exclusividade.</a:t>
            </a:r>
            <a:endParaRPr sz="2400" dirty="0">
              <a:solidFill>
                <a:schemeClr val="dk1"/>
              </a:solidFill>
              <a:latin typeface="Arial"/>
              <a:ea typeface="Arial"/>
              <a:cs typeface="Arial"/>
              <a:sym typeface="Arial"/>
            </a:endParaRPr>
          </a:p>
          <a:p>
            <a:pPr marL="457200" lvl="0" indent="0" algn="just" rtl="0">
              <a:lnSpc>
                <a:spcPct val="150000"/>
              </a:lnSpc>
              <a:spcBef>
                <a:spcPts val="1200"/>
              </a:spcBef>
              <a:spcAft>
                <a:spcPts val="0"/>
              </a:spcAft>
              <a:buNone/>
            </a:pPr>
            <a:endParaRPr sz="2400" dirty="0">
              <a:solidFill>
                <a:schemeClr val="dk1"/>
              </a:solidFill>
              <a:latin typeface="Arial"/>
              <a:ea typeface="Arial"/>
              <a:cs typeface="Arial"/>
              <a:sym typeface="Arial"/>
            </a:endParaRPr>
          </a:p>
          <a:p>
            <a:pPr marL="457200" lvl="0" indent="0" algn="just" rtl="0">
              <a:lnSpc>
                <a:spcPct val="150000"/>
              </a:lnSpc>
              <a:spcBef>
                <a:spcPts val="1200"/>
              </a:spcBef>
              <a:spcAft>
                <a:spcPts val="0"/>
              </a:spcAft>
              <a:buNone/>
            </a:pPr>
            <a:endParaRPr sz="2400" dirty="0">
              <a:solidFill>
                <a:schemeClr val="dk1"/>
              </a:solidFill>
              <a:latin typeface="Arial"/>
              <a:ea typeface="Arial"/>
              <a:cs typeface="Arial"/>
              <a:sym typeface="Arial"/>
            </a:endParaRPr>
          </a:p>
          <a:p>
            <a:pPr marL="0" lvl="0" indent="330200" algn="just" rtl="0">
              <a:lnSpc>
                <a:spcPct val="150000"/>
              </a:lnSpc>
              <a:spcBef>
                <a:spcPts val="1200"/>
              </a:spcBef>
              <a:spcAft>
                <a:spcPts val="0"/>
              </a:spcAft>
              <a:buClr>
                <a:schemeClr val="dk1"/>
              </a:buClr>
              <a:buSzPts val="1100"/>
              <a:buFont typeface="Arial"/>
              <a:buNone/>
            </a:pPr>
            <a:endParaRPr sz="2400" dirty="0"/>
          </a:p>
          <a:p>
            <a:pPr marL="0" lvl="0" indent="0" algn="l" rtl="0">
              <a:lnSpc>
                <a:spcPct val="150000"/>
              </a:lnSpc>
              <a:spcBef>
                <a:spcPts val="1200"/>
              </a:spcBef>
              <a:spcAft>
                <a:spcPts val="0"/>
              </a:spcAft>
              <a:buNone/>
            </a:pPr>
            <a:endParaRPr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2"/>
          <p:cNvSpPr txBox="1">
            <a:spLocks noGrp="1"/>
          </p:cNvSpPr>
          <p:nvPr>
            <p:ph type="title"/>
          </p:nvPr>
        </p:nvSpPr>
        <p:spPr>
          <a:xfrm>
            <a:off x="1828801" y="624110"/>
            <a:ext cx="8049490" cy="622799"/>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800"/>
              <a:buFont typeface="Arial"/>
              <a:buNone/>
            </a:pPr>
            <a:r>
              <a:rPr lang="pt-BR" sz="2800" b="1" dirty="0">
                <a:solidFill>
                  <a:schemeClr val="dk1"/>
                </a:solidFill>
                <a:latin typeface="Arial"/>
                <a:ea typeface="Arial"/>
                <a:cs typeface="Arial"/>
                <a:sym typeface="Arial"/>
              </a:rPr>
              <a:t>O papel da afetividade nos diferentes estágios</a:t>
            </a:r>
            <a:br>
              <a:rPr lang="pt-BR" sz="2800" b="1" dirty="0">
                <a:solidFill>
                  <a:schemeClr val="dk1"/>
                </a:solidFill>
                <a:latin typeface="Arial"/>
                <a:ea typeface="Arial"/>
                <a:cs typeface="Arial"/>
                <a:sym typeface="Arial"/>
              </a:rPr>
            </a:br>
            <a:br>
              <a:rPr lang="pt-BR" sz="2800" b="1" dirty="0">
                <a:solidFill>
                  <a:schemeClr val="dk1"/>
                </a:solidFill>
                <a:latin typeface="Arial"/>
                <a:ea typeface="Arial"/>
                <a:cs typeface="Arial"/>
                <a:sym typeface="Arial"/>
              </a:rPr>
            </a:br>
            <a:br>
              <a:rPr lang="pt-BR" sz="2800" b="1" dirty="0">
                <a:solidFill>
                  <a:schemeClr val="dk1"/>
                </a:solidFill>
                <a:latin typeface="Arial"/>
                <a:ea typeface="Arial"/>
                <a:cs typeface="Arial"/>
                <a:sym typeface="Arial"/>
              </a:rPr>
            </a:br>
            <a:r>
              <a:rPr lang="pt-BR" sz="2800" b="1" dirty="0">
                <a:solidFill>
                  <a:schemeClr val="dk1"/>
                </a:solidFill>
                <a:latin typeface="Arial"/>
                <a:ea typeface="Arial"/>
                <a:cs typeface="Arial"/>
                <a:sym typeface="Arial"/>
              </a:rPr>
              <a:t>  </a:t>
            </a:r>
            <a:br>
              <a:rPr lang="pt-BR" sz="2800" b="1" dirty="0">
                <a:solidFill>
                  <a:schemeClr val="dk1"/>
                </a:solidFill>
                <a:latin typeface="Arial"/>
                <a:ea typeface="Arial"/>
                <a:cs typeface="Arial"/>
                <a:sym typeface="Arial"/>
              </a:rPr>
            </a:br>
            <a:br>
              <a:rPr lang="pt-BR" sz="2800" b="1" dirty="0">
                <a:solidFill>
                  <a:schemeClr val="dk1"/>
                </a:solidFill>
                <a:latin typeface="Arial"/>
                <a:ea typeface="Arial"/>
                <a:cs typeface="Arial"/>
                <a:sym typeface="Arial"/>
              </a:rPr>
            </a:br>
            <a:r>
              <a:rPr lang="pt-BR" sz="2800" b="1" dirty="0">
                <a:solidFill>
                  <a:schemeClr val="dk1"/>
                </a:solidFill>
                <a:latin typeface="Arial"/>
                <a:ea typeface="Arial"/>
                <a:cs typeface="Arial"/>
                <a:sym typeface="Arial"/>
              </a:rPr>
              <a:t> </a:t>
            </a:r>
            <a:br>
              <a:rPr lang="pt-BR" sz="2800" b="1" dirty="0">
                <a:solidFill>
                  <a:schemeClr val="dk1"/>
                </a:solidFill>
                <a:latin typeface="Arial"/>
                <a:ea typeface="Arial"/>
                <a:cs typeface="Arial"/>
                <a:sym typeface="Arial"/>
              </a:rPr>
            </a:br>
            <a:r>
              <a:rPr lang="pt-BR" sz="2800" b="1" dirty="0">
                <a:solidFill>
                  <a:schemeClr val="dk1"/>
                </a:solidFill>
                <a:latin typeface="Arial"/>
                <a:ea typeface="Arial"/>
                <a:cs typeface="Arial"/>
                <a:sym typeface="Arial"/>
              </a:rPr>
              <a:t> </a:t>
            </a:r>
            <a:endParaRPr dirty="0"/>
          </a:p>
        </p:txBody>
      </p:sp>
      <p:sp>
        <p:nvSpPr>
          <p:cNvPr id="240" name="Google Shape;240;p2"/>
          <p:cNvSpPr txBox="1">
            <a:spLocks noGrp="1"/>
          </p:cNvSpPr>
          <p:nvPr>
            <p:ph type="body" idx="1"/>
          </p:nvPr>
        </p:nvSpPr>
        <p:spPr>
          <a:xfrm>
            <a:off x="1933825" y="1390075"/>
            <a:ext cx="8915400" cy="4695600"/>
          </a:xfrm>
          <a:prstGeom prst="rect">
            <a:avLst/>
          </a:prstGeom>
          <a:noFill/>
          <a:ln>
            <a:noFill/>
          </a:ln>
        </p:spPr>
        <p:txBody>
          <a:bodyPr spcFirstLastPara="1" wrap="square" lIns="91425" tIns="45700" rIns="91425" bIns="45700" anchor="t" anchorCtr="0">
            <a:normAutofit/>
          </a:bodyPr>
          <a:lstStyle/>
          <a:p>
            <a:pPr marL="0" lvl="0" indent="355600" algn="just" rtl="0">
              <a:lnSpc>
                <a:spcPct val="127272"/>
              </a:lnSpc>
              <a:spcBef>
                <a:spcPts val="1200"/>
              </a:spcBef>
              <a:spcAft>
                <a:spcPts val="0"/>
              </a:spcAft>
              <a:buClr>
                <a:schemeClr val="dk1"/>
              </a:buClr>
              <a:buSzPts val="1100"/>
              <a:buFont typeface="Arial"/>
              <a:buNone/>
            </a:pPr>
            <a:endParaRPr sz="2400" dirty="0">
              <a:solidFill>
                <a:schemeClr val="dk1"/>
              </a:solidFill>
              <a:latin typeface="Arial"/>
              <a:ea typeface="Arial"/>
              <a:cs typeface="Arial"/>
              <a:sym typeface="Arial"/>
            </a:endParaRPr>
          </a:p>
          <a:p>
            <a:pPr marL="457200" lvl="0" indent="-381000" algn="just" rtl="0">
              <a:lnSpc>
                <a:spcPct val="127272"/>
              </a:lnSpc>
              <a:spcBef>
                <a:spcPts val="1200"/>
              </a:spcBef>
              <a:spcAft>
                <a:spcPts val="0"/>
              </a:spcAft>
              <a:buSzPts val="2400"/>
              <a:buChar char="❖"/>
            </a:pPr>
            <a:r>
              <a:rPr lang="pt-BR" sz="2400" dirty="0">
                <a:solidFill>
                  <a:schemeClr val="dk1"/>
                </a:solidFill>
                <a:latin typeface="Arial"/>
                <a:ea typeface="Arial"/>
                <a:cs typeface="Arial"/>
                <a:sym typeface="Arial"/>
              </a:rPr>
              <a:t>A dimensão temporal do desenvolvimento que vai do nascimento até a morte está distribuída em estágios que expressam características da espécie e cujo conteúdo será determinado histórica e culturalmente.</a:t>
            </a:r>
            <a:endParaRPr sz="2400" dirty="0">
              <a:solidFill>
                <a:schemeClr val="dk1"/>
              </a:solidFill>
              <a:latin typeface="Arial"/>
              <a:ea typeface="Arial"/>
              <a:cs typeface="Arial"/>
              <a:sym typeface="Arial"/>
            </a:endParaRPr>
          </a:p>
          <a:p>
            <a:pPr marL="1371600" lvl="0" indent="0" algn="l" rtl="0">
              <a:spcBef>
                <a:spcPts val="1200"/>
              </a:spcBef>
              <a:spcAft>
                <a:spcPts val="0"/>
              </a:spcAft>
              <a:buNone/>
            </a:pPr>
            <a:endParaRPr sz="2400" dirty="0">
              <a:solidFill>
                <a:schemeClr val="dk1"/>
              </a:solidFill>
              <a:latin typeface="Arial"/>
              <a:ea typeface="Arial"/>
              <a:cs typeface="Arial"/>
              <a:sym typeface="Arial"/>
            </a:endParaRPr>
          </a:p>
          <a:p>
            <a:pPr marL="457200" lvl="0" indent="-381000" algn="l" rtl="0">
              <a:spcBef>
                <a:spcPts val="0"/>
              </a:spcBef>
              <a:spcAft>
                <a:spcPts val="0"/>
              </a:spcAft>
              <a:buSzPts val="2400"/>
              <a:buChar char="●"/>
            </a:pPr>
            <a:r>
              <a:rPr lang="pt-BR" sz="2400" dirty="0">
                <a:solidFill>
                  <a:schemeClr val="dk1"/>
                </a:solidFill>
                <a:latin typeface="Arial"/>
                <a:ea typeface="Arial"/>
                <a:cs typeface="Arial"/>
                <a:sym typeface="Arial"/>
              </a:rPr>
              <a:t>Cada estágio, na teoria de Wallon, é considerado como um sistema completo em si</a:t>
            </a:r>
            <a:endParaRPr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g2557e29c37e_0_0"/>
          <p:cNvSpPr txBox="1">
            <a:spLocks noGrp="1"/>
          </p:cNvSpPr>
          <p:nvPr>
            <p:ph type="title"/>
          </p:nvPr>
        </p:nvSpPr>
        <p:spPr>
          <a:xfrm>
            <a:off x="2054575" y="647504"/>
            <a:ext cx="8911800" cy="733500"/>
          </a:xfrm>
          <a:prstGeom prst="rect">
            <a:avLst/>
          </a:prstGeom>
        </p:spPr>
        <p:txBody>
          <a:bodyPr spcFirstLastPara="1" wrap="square" lIns="91425" tIns="45700" rIns="91425" bIns="45700" anchor="t" anchorCtr="0">
            <a:noAutofit/>
          </a:bodyPr>
          <a:lstStyle/>
          <a:p>
            <a:pPr marL="0" lvl="0" indent="355600" algn="l" rtl="0">
              <a:lnSpc>
                <a:spcPct val="127272"/>
              </a:lnSpc>
              <a:spcBef>
                <a:spcPts val="1200"/>
              </a:spcBef>
              <a:spcAft>
                <a:spcPts val="0"/>
              </a:spcAft>
              <a:buClr>
                <a:schemeClr val="dk1"/>
              </a:buClr>
              <a:buSzPts val="990"/>
              <a:buFont typeface="Arial"/>
              <a:buNone/>
            </a:pPr>
            <a:r>
              <a:rPr lang="pt-BR" sz="2460" dirty="0">
                <a:solidFill>
                  <a:schemeClr val="dk1"/>
                </a:solidFill>
                <a:latin typeface="Arial"/>
                <a:ea typeface="Arial"/>
                <a:cs typeface="Arial"/>
                <a:sym typeface="Arial"/>
              </a:rPr>
              <a:t>Como a criança chega ao adulto, do ponto de vista afetivo?</a:t>
            </a:r>
            <a:endParaRPr sz="2460" dirty="0">
              <a:solidFill>
                <a:schemeClr val="dk1"/>
              </a:solidFill>
              <a:latin typeface="Arial"/>
              <a:ea typeface="Arial"/>
              <a:cs typeface="Arial"/>
              <a:sym typeface="Arial"/>
            </a:endParaRPr>
          </a:p>
          <a:p>
            <a:pPr marL="0" lvl="0" indent="0" algn="l" rtl="0">
              <a:spcBef>
                <a:spcPts val="1200"/>
              </a:spcBef>
              <a:spcAft>
                <a:spcPts val="0"/>
              </a:spcAft>
              <a:buSzPts val="990"/>
              <a:buNone/>
            </a:pPr>
            <a:endParaRPr sz="3540" dirty="0">
              <a:solidFill>
                <a:schemeClr val="dk1"/>
              </a:solidFill>
            </a:endParaRPr>
          </a:p>
        </p:txBody>
      </p:sp>
      <p:sp>
        <p:nvSpPr>
          <p:cNvPr id="246" name="Google Shape;246;g2557e29c37e_0_0"/>
          <p:cNvSpPr txBox="1">
            <a:spLocks noGrp="1"/>
          </p:cNvSpPr>
          <p:nvPr>
            <p:ph type="body" idx="1"/>
          </p:nvPr>
        </p:nvSpPr>
        <p:spPr>
          <a:xfrm>
            <a:off x="1591625" y="1381000"/>
            <a:ext cx="10158300" cy="5219400"/>
          </a:xfrm>
          <a:prstGeom prst="rect">
            <a:avLst/>
          </a:prstGeom>
        </p:spPr>
        <p:txBody>
          <a:bodyPr spcFirstLastPara="1" wrap="square" lIns="91425" tIns="45700" rIns="91425" bIns="45700" anchor="t" anchorCtr="0">
            <a:normAutofit/>
          </a:bodyPr>
          <a:lstStyle/>
          <a:p>
            <a:pPr marL="457200" lvl="0" indent="-381000" algn="just" rtl="0">
              <a:lnSpc>
                <a:spcPct val="127272"/>
              </a:lnSpc>
              <a:spcBef>
                <a:spcPts val="1200"/>
              </a:spcBef>
              <a:spcAft>
                <a:spcPts val="0"/>
              </a:spcAft>
              <a:buSzPts val="2400"/>
              <a:buChar char="●"/>
            </a:pPr>
            <a:r>
              <a:rPr lang="pt-BR" sz="2400" b="1" dirty="0">
                <a:solidFill>
                  <a:schemeClr val="dk1"/>
                </a:solidFill>
                <a:latin typeface="Arial"/>
                <a:ea typeface="Arial"/>
                <a:cs typeface="Arial"/>
                <a:sym typeface="Arial"/>
              </a:rPr>
              <a:t>No 1° estágio </a:t>
            </a:r>
            <a:r>
              <a:rPr lang="pt-BR" sz="2400" dirty="0">
                <a:solidFill>
                  <a:schemeClr val="dk1"/>
                </a:solidFill>
                <a:latin typeface="Arial"/>
                <a:ea typeface="Arial"/>
                <a:cs typeface="Arial"/>
                <a:sym typeface="Arial"/>
              </a:rPr>
              <a:t>- impulsivo-emocional (0 a 1 ano) - a criança expressa sua afetividade através de movimentos descoordenados, respondendo a sensibilidades corporais: proprioceptiva (sensibilidade dos músculos) e </a:t>
            </a:r>
            <a:r>
              <a:rPr lang="pt-BR" sz="2400" dirty="0" err="1">
                <a:solidFill>
                  <a:schemeClr val="dk1"/>
                </a:solidFill>
                <a:latin typeface="Arial"/>
                <a:ea typeface="Arial"/>
                <a:cs typeface="Arial"/>
                <a:sym typeface="Arial"/>
              </a:rPr>
              <a:t>interoceptivas</a:t>
            </a:r>
            <a:r>
              <a:rPr lang="pt-BR" sz="2400" dirty="0">
                <a:solidFill>
                  <a:schemeClr val="dk1"/>
                </a:solidFill>
                <a:latin typeface="Arial"/>
                <a:ea typeface="Arial"/>
                <a:cs typeface="Arial"/>
                <a:sym typeface="Arial"/>
              </a:rPr>
              <a:t> (sensibilidade das vísceras).</a:t>
            </a:r>
            <a:endParaRPr sz="2400" dirty="0">
              <a:solidFill>
                <a:schemeClr val="dk1"/>
              </a:solidFill>
              <a:latin typeface="Arial"/>
              <a:ea typeface="Arial"/>
              <a:cs typeface="Arial"/>
              <a:sym typeface="Arial"/>
            </a:endParaRPr>
          </a:p>
          <a:p>
            <a:pPr marL="457200" lvl="0" indent="0" algn="just" rtl="0">
              <a:lnSpc>
                <a:spcPct val="127272"/>
              </a:lnSpc>
              <a:spcBef>
                <a:spcPts val="1200"/>
              </a:spcBef>
              <a:spcAft>
                <a:spcPts val="0"/>
              </a:spcAft>
              <a:buNone/>
            </a:pPr>
            <a:endParaRPr sz="2400" dirty="0">
              <a:solidFill>
                <a:schemeClr val="dk1"/>
              </a:solidFill>
              <a:latin typeface="Arial"/>
              <a:ea typeface="Arial"/>
              <a:cs typeface="Arial"/>
              <a:sym typeface="Arial"/>
            </a:endParaRPr>
          </a:p>
          <a:p>
            <a:pPr marL="457200" lvl="0" indent="-381000" algn="just" rtl="0">
              <a:lnSpc>
                <a:spcPct val="127272"/>
              </a:lnSpc>
              <a:spcBef>
                <a:spcPts val="1200"/>
              </a:spcBef>
              <a:spcAft>
                <a:spcPts val="0"/>
              </a:spcAft>
              <a:buSzPts val="2400"/>
              <a:buChar char="●"/>
            </a:pPr>
            <a:r>
              <a:rPr lang="pt-BR" sz="2400" b="1" dirty="0">
                <a:solidFill>
                  <a:schemeClr val="dk1"/>
                </a:solidFill>
                <a:latin typeface="Arial"/>
                <a:ea typeface="Arial"/>
                <a:cs typeface="Arial"/>
                <a:sym typeface="Arial"/>
              </a:rPr>
              <a:t>No 2° estágio </a:t>
            </a:r>
            <a:r>
              <a:rPr lang="pt-BR" sz="2400" dirty="0">
                <a:solidFill>
                  <a:schemeClr val="dk1"/>
                </a:solidFill>
                <a:latin typeface="Arial"/>
                <a:ea typeface="Arial"/>
                <a:cs typeface="Arial"/>
                <a:sym typeface="Arial"/>
              </a:rPr>
              <a:t>- sensório-motor e projetivo (1 a 3 anos) - quando já dispõe da fala e da marcha, a criança se volta para o mundo externo (sensibilidade </a:t>
            </a:r>
            <a:r>
              <a:rPr lang="pt-BR" sz="2400" dirty="0" err="1">
                <a:solidFill>
                  <a:schemeClr val="dk1"/>
                </a:solidFill>
                <a:latin typeface="Arial"/>
                <a:ea typeface="Arial"/>
                <a:cs typeface="Arial"/>
                <a:sym typeface="Arial"/>
              </a:rPr>
              <a:t>exteroceptiva</a:t>
            </a:r>
            <a:r>
              <a:rPr lang="pt-BR" sz="2400" dirty="0">
                <a:solidFill>
                  <a:schemeClr val="dk1"/>
                </a:solidFill>
                <a:latin typeface="Arial"/>
                <a:ea typeface="Arial"/>
                <a:cs typeface="Arial"/>
                <a:sym typeface="Arial"/>
              </a:rPr>
              <a:t>) para um intenso contato com os objetos e a indagação insistente do que são, como se chamam, como funcionam.</a:t>
            </a:r>
            <a:endParaRPr sz="2400" dirty="0">
              <a:solidFill>
                <a:schemeClr val="dk1"/>
              </a:solidFill>
              <a:latin typeface="Arial"/>
              <a:ea typeface="Arial"/>
              <a:cs typeface="Arial"/>
              <a:sym typeface="Arial"/>
            </a:endParaRPr>
          </a:p>
          <a:p>
            <a:pPr marL="457200" lvl="0" indent="0" algn="l" rtl="0">
              <a:spcBef>
                <a:spcPts val="1200"/>
              </a:spcBef>
              <a:spcAft>
                <a:spcPts val="0"/>
              </a:spcAft>
              <a:buNone/>
            </a:pPr>
            <a:endParaRPr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g2557e29c37e_0_5"/>
          <p:cNvSpPr txBox="1">
            <a:spLocks noGrp="1"/>
          </p:cNvSpPr>
          <p:nvPr>
            <p:ph type="body" idx="1"/>
          </p:nvPr>
        </p:nvSpPr>
        <p:spPr>
          <a:xfrm>
            <a:off x="1591600" y="795800"/>
            <a:ext cx="10392300" cy="4821600"/>
          </a:xfrm>
          <a:prstGeom prst="rect">
            <a:avLst/>
          </a:prstGeom>
        </p:spPr>
        <p:txBody>
          <a:bodyPr spcFirstLastPara="1" wrap="square" lIns="91425" tIns="45700" rIns="91425" bIns="45700" anchor="t" anchorCtr="0">
            <a:noAutofit/>
          </a:bodyPr>
          <a:lstStyle/>
          <a:p>
            <a:pPr marL="457200" lvl="0" indent="-381000" algn="just" rtl="0">
              <a:spcBef>
                <a:spcPts val="1000"/>
              </a:spcBef>
              <a:spcAft>
                <a:spcPts val="0"/>
              </a:spcAft>
              <a:buSzPts val="2400"/>
              <a:buChar char="●"/>
            </a:pPr>
            <a:r>
              <a:rPr lang="pt-BR" sz="2400" b="1" dirty="0">
                <a:solidFill>
                  <a:schemeClr val="dk1"/>
                </a:solidFill>
                <a:latin typeface="Arial"/>
                <a:ea typeface="Arial"/>
                <a:cs typeface="Arial"/>
                <a:sym typeface="Arial"/>
              </a:rPr>
              <a:t>No 3° estágio </a:t>
            </a:r>
            <a:r>
              <a:rPr lang="pt-BR" sz="2400" dirty="0">
                <a:solidFill>
                  <a:schemeClr val="dk1"/>
                </a:solidFill>
                <a:latin typeface="Arial"/>
                <a:ea typeface="Arial"/>
                <a:cs typeface="Arial"/>
                <a:sym typeface="Arial"/>
              </a:rPr>
              <a:t>- personalismo (3 a 6 anos) - existe outro tipo de diferenciação entre a criança e o outro. É a fase de se descobrir diferente das outras crianças e do adulto.</a:t>
            </a:r>
            <a:endParaRPr sz="2400" dirty="0">
              <a:solidFill>
                <a:schemeClr val="dk1"/>
              </a:solidFill>
              <a:latin typeface="Arial"/>
              <a:ea typeface="Arial"/>
              <a:cs typeface="Arial"/>
              <a:sym typeface="Arial"/>
            </a:endParaRPr>
          </a:p>
          <a:p>
            <a:pPr marL="457200" lvl="0" indent="0" algn="just" rtl="0">
              <a:lnSpc>
                <a:spcPct val="136363"/>
              </a:lnSpc>
              <a:spcBef>
                <a:spcPts val="1200"/>
              </a:spcBef>
              <a:spcAft>
                <a:spcPts val="0"/>
              </a:spcAft>
              <a:buNone/>
            </a:pPr>
            <a:endParaRPr sz="2400" dirty="0">
              <a:solidFill>
                <a:schemeClr val="dk1"/>
              </a:solidFill>
              <a:latin typeface="Arial"/>
              <a:ea typeface="Arial"/>
              <a:cs typeface="Arial"/>
              <a:sym typeface="Arial"/>
            </a:endParaRPr>
          </a:p>
          <a:p>
            <a:pPr marL="457200" lvl="0" indent="-381000" algn="just" rtl="0">
              <a:lnSpc>
                <a:spcPct val="136363"/>
              </a:lnSpc>
              <a:spcBef>
                <a:spcPts val="1200"/>
              </a:spcBef>
              <a:spcAft>
                <a:spcPts val="0"/>
              </a:spcAft>
              <a:buClr>
                <a:schemeClr val="dk1"/>
              </a:buClr>
              <a:buSzPts val="2400"/>
              <a:buFont typeface="Arial"/>
              <a:buChar char="●"/>
            </a:pPr>
            <a:r>
              <a:rPr lang="pt-BR" sz="2400" b="1" dirty="0">
                <a:solidFill>
                  <a:schemeClr val="dk1"/>
                </a:solidFill>
                <a:latin typeface="Arial"/>
                <a:ea typeface="Arial"/>
                <a:cs typeface="Arial"/>
                <a:sym typeface="Arial"/>
              </a:rPr>
              <a:t>No 4° estágio </a:t>
            </a:r>
            <a:r>
              <a:rPr lang="pt-BR" sz="2400" dirty="0">
                <a:solidFill>
                  <a:schemeClr val="dk1"/>
                </a:solidFill>
                <a:latin typeface="Arial"/>
                <a:ea typeface="Arial"/>
                <a:cs typeface="Arial"/>
                <a:sym typeface="Arial"/>
              </a:rPr>
              <a:t>- o categorial (6 a 11 anos)-a diferenciação mais nítida entre o eu e o outro dá condições mais estáveis para a exploração mental do mundo externo, físico, mediante atividades cognitivas de agrupamento, classificação, categorização em vários níveis de abstração até chegar ao pensamento categorial. </a:t>
            </a:r>
            <a:endParaRPr sz="2400" dirty="0">
              <a:solidFill>
                <a:schemeClr val="dk1"/>
              </a:solidFill>
              <a:latin typeface="Arial"/>
              <a:ea typeface="Arial"/>
              <a:cs typeface="Arial"/>
              <a:sym typeface="Arial"/>
            </a:endParaRPr>
          </a:p>
          <a:p>
            <a:pPr marL="0" lvl="0" indent="0" algn="just" rtl="0">
              <a:spcBef>
                <a:spcPts val="1200"/>
              </a:spcBef>
              <a:spcAft>
                <a:spcPts val="0"/>
              </a:spcAft>
              <a:buNone/>
            </a:pPr>
            <a:endParaRPr sz="2400" dirty="0">
              <a:solidFill>
                <a:schemeClr val="dk1"/>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g2557e29c37e_0_18"/>
          <p:cNvSpPr txBox="1">
            <a:spLocks noGrp="1"/>
          </p:cNvSpPr>
          <p:nvPr>
            <p:ph type="body" idx="1"/>
          </p:nvPr>
        </p:nvSpPr>
        <p:spPr>
          <a:xfrm>
            <a:off x="1615025" y="772400"/>
            <a:ext cx="9889500" cy="5138700"/>
          </a:xfrm>
          <a:prstGeom prst="rect">
            <a:avLst/>
          </a:prstGeom>
        </p:spPr>
        <p:txBody>
          <a:bodyPr spcFirstLastPara="1" wrap="square" lIns="91425" tIns="45700" rIns="91425" bIns="45700" anchor="t" anchorCtr="0">
            <a:normAutofit/>
          </a:bodyPr>
          <a:lstStyle/>
          <a:p>
            <a:pPr marL="457200" lvl="0" indent="-381000" algn="just" rtl="0">
              <a:spcBef>
                <a:spcPts val="1000"/>
              </a:spcBef>
              <a:spcAft>
                <a:spcPts val="0"/>
              </a:spcAft>
              <a:buSzPts val="2400"/>
              <a:buChar char="●"/>
            </a:pPr>
            <a:r>
              <a:rPr lang="pt-BR" sz="2400" b="1" dirty="0">
                <a:solidFill>
                  <a:schemeClr val="dk1"/>
                </a:solidFill>
                <a:latin typeface="Arial"/>
                <a:ea typeface="Arial"/>
                <a:cs typeface="Arial"/>
                <a:sym typeface="Arial"/>
              </a:rPr>
              <a:t>No 5° estágio </a:t>
            </a:r>
            <a:r>
              <a:rPr lang="pt-BR" sz="2400" dirty="0">
                <a:solidFill>
                  <a:schemeClr val="dk1"/>
                </a:solidFill>
                <a:latin typeface="Arial"/>
                <a:ea typeface="Arial"/>
                <a:cs typeface="Arial"/>
                <a:sym typeface="Arial"/>
              </a:rPr>
              <a:t>- puberdade e adolescência (11 anos em diante) - vai aparecer a exploração de si mesmo, na busca de uma identidade autônoma, mediante atividades de confronto, autoafirmação, questionamentos, e para isso se submete e se apoia nos pares, contrapondo-se aos valores tal qual interpretados pelos adultos com quem convive. O domínio de categorias cognitivas de maior nível de abstração, nas quais a dimensão temporal toma relevo, possibilita a discriminação mais clara dos limites de sua autonomia e de sua dependência.</a:t>
            </a:r>
            <a:endParaRPr sz="2400" dirty="0">
              <a:solidFill>
                <a:schemeClr val="dk1"/>
              </a:solidFill>
              <a:latin typeface="Arial"/>
              <a:ea typeface="Arial"/>
              <a:cs typeface="Arial"/>
              <a:sym typeface="Arial"/>
            </a:endParaRPr>
          </a:p>
          <a:p>
            <a:pPr marL="457200" lvl="0" indent="0" algn="l" rtl="0">
              <a:spcBef>
                <a:spcPts val="1000"/>
              </a:spcBef>
              <a:spcAft>
                <a:spcPts val="0"/>
              </a:spcAft>
              <a:buNone/>
            </a:pPr>
            <a:endParaRPr sz="900" dirty="0">
              <a:solidFill>
                <a:schemeClr val="dk1"/>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g2557e29c37e_0_25"/>
          <p:cNvSpPr txBox="1">
            <a:spLocks noGrp="1"/>
          </p:cNvSpPr>
          <p:nvPr>
            <p:ph type="body" idx="1"/>
          </p:nvPr>
        </p:nvSpPr>
        <p:spPr>
          <a:xfrm>
            <a:off x="2261537" y="752650"/>
            <a:ext cx="8915400" cy="3777600"/>
          </a:xfrm>
          <a:prstGeom prst="rect">
            <a:avLst/>
          </a:prstGeom>
        </p:spPr>
        <p:txBody>
          <a:bodyPr spcFirstLastPara="1" wrap="square" lIns="91425" tIns="45700" rIns="91425" bIns="45700" anchor="t" anchorCtr="0">
            <a:normAutofit/>
          </a:bodyPr>
          <a:lstStyle/>
          <a:p>
            <a:pPr marL="457200" lvl="0" indent="0" algn="just" rtl="0">
              <a:lnSpc>
                <a:spcPct val="100000"/>
              </a:lnSpc>
              <a:spcBef>
                <a:spcPts val="1200"/>
              </a:spcBef>
              <a:spcAft>
                <a:spcPts val="0"/>
              </a:spcAft>
              <a:buNone/>
            </a:pPr>
            <a:r>
              <a:rPr lang="pt-BR" sz="2600" b="1" dirty="0">
                <a:solidFill>
                  <a:schemeClr val="dk1"/>
                </a:solidFill>
                <a:latin typeface="Arial"/>
                <a:ea typeface="Arial"/>
                <a:cs typeface="Arial"/>
                <a:sym typeface="Arial"/>
              </a:rPr>
              <a:t>Mas, e o adulto, que representa o polo ensino no processo ensino-aprendizagem?</a:t>
            </a:r>
            <a:endParaRPr sz="2200" b="1" dirty="0">
              <a:solidFill>
                <a:schemeClr val="dk1"/>
              </a:solidFill>
              <a:latin typeface="Arial"/>
              <a:ea typeface="Arial"/>
              <a:cs typeface="Arial"/>
              <a:sym typeface="Arial"/>
            </a:endParaRPr>
          </a:p>
          <a:p>
            <a:pPr marL="457200" lvl="0" indent="0" algn="just" rtl="0">
              <a:spcBef>
                <a:spcPts val="1200"/>
              </a:spcBef>
              <a:spcAft>
                <a:spcPts val="0"/>
              </a:spcAft>
              <a:buNone/>
            </a:pPr>
            <a:endParaRPr sz="2400" dirty="0">
              <a:solidFill>
                <a:schemeClr val="dk1"/>
              </a:solidFill>
              <a:latin typeface="Arial"/>
              <a:ea typeface="Arial"/>
              <a:cs typeface="Arial"/>
              <a:sym typeface="Arial"/>
            </a:endParaRPr>
          </a:p>
          <a:p>
            <a:pPr marL="457200" lvl="0" indent="-381000" algn="just" rtl="0">
              <a:spcBef>
                <a:spcPts val="1000"/>
              </a:spcBef>
              <a:spcAft>
                <a:spcPts val="0"/>
              </a:spcAft>
              <a:buClr>
                <a:schemeClr val="dk1"/>
              </a:buClr>
              <a:buSzPts val="2400"/>
              <a:buChar char="●"/>
            </a:pPr>
            <a:r>
              <a:rPr lang="pt-BR" sz="2400" dirty="0">
                <a:solidFill>
                  <a:schemeClr val="dk1"/>
                </a:solidFill>
                <a:latin typeface="Arial"/>
                <a:ea typeface="Arial"/>
                <a:cs typeface="Arial"/>
                <a:sym typeface="Arial"/>
              </a:rPr>
              <a:t>Nessa fase, apesar de todas as transformações ocorridas nas anteriores, ele se reconhece como o mesmo e único ser. É capaz de afirmar com certa segurança: Eu sei quem eu sou.</a:t>
            </a:r>
            <a:endParaRPr sz="2400" dirty="0">
              <a:solidFill>
                <a:schemeClr val="dk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g2557e29c37e_0_38"/>
          <p:cNvSpPr txBox="1">
            <a:spLocks noGrp="1"/>
          </p:cNvSpPr>
          <p:nvPr>
            <p:ph type="title"/>
          </p:nvPr>
        </p:nvSpPr>
        <p:spPr>
          <a:xfrm>
            <a:off x="2481050" y="530475"/>
            <a:ext cx="9585300" cy="1184100"/>
          </a:xfrm>
          <a:prstGeom prst="rect">
            <a:avLst/>
          </a:prstGeom>
        </p:spPr>
        <p:txBody>
          <a:bodyPr spcFirstLastPara="1" wrap="square" lIns="91425" tIns="45700" rIns="91425" bIns="45700" anchor="t" anchorCtr="0">
            <a:normAutofit/>
          </a:bodyPr>
          <a:lstStyle/>
          <a:p>
            <a:pPr marL="0" lvl="0" indent="0" algn="just" rtl="0">
              <a:spcBef>
                <a:spcPts val="0"/>
              </a:spcBef>
              <a:spcAft>
                <a:spcPts val="0"/>
              </a:spcAft>
              <a:buNone/>
            </a:pPr>
            <a:r>
              <a:rPr lang="pt-BR" sz="2600" b="1" dirty="0">
                <a:solidFill>
                  <a:schemeClr val="dk1"/>
                </a:solidFill>
                <a:latin typeface="Arial"/>
                <a:ea typeface="Arial"/>
                <a:cs typeface="Arial"/>
                <a:sym typeface="Arial"/>
              </a:rPr>
              <a:t>Reflexões compartilhadas sobre afetividade e processo de ensino aprendizagem à luz de teoria de Wallon </a:t>
            </a:r>
            <a:endParaRPr sz="2600" dirty="0"/>
          </a:p>
        </p:txBody>
      </p:sp>
      <p:sp>
        <p:nvSpPr>
          <p:cNvPr id="267" name="Google Shape;267;g2557e29c37e_0_38"/>
          <p:cNvSpPr txBox="1">
            <a:spLocks noGrp="1"/>
          </p:cNvSpPr>
          <p:nvPr>
            <p:ph type="body" idx="1"/>
          </p:nvPr>
        </p:nvSpPr>
        <p:spPr>
          <a:xfrm>
            <a:off x="2247000" y="2076450"/>
            <a:ext cx="9725700" cy="4649700"/>
          </a:xfrm>
          <a:prstGeom prst="rect">
            <a:avLst/>
          </a:prstGeom>
        </p:spPr>
        <p:txBody>
          <a:bodyPr spcFirstLastPara="1" wrap="square" lIns="91425" tIns="45700" rIns="91425" bIns="45700" anchor="t" anchorCtr="0">
            <a:normAutofit lnSpcReduction="20000"/>
          </a:bodyPr>
          <a:lstStyle/>
          <a:p>
            <a:pPr marL="457200" lvl="0" indent="-390525" algn="just" rtl="0">
              <a:lnSpc>
                <a:spcPct val="90000"/>
              </a:lnSpc>
              <a:spcBef>
                <a:spcPts val="1000"/>
              </a:spcBef>
              <a:spcAft>
                <a:spcPts val="0"/>
              </a:spcAft>
              <a:buClr>
                <a:schemeClr val="dk1"/>
              </a:buClr>
              <a:buSzPts val="2550"/>
              <a:buFont typeface="Arial"/>
              <a:buChar char="●"/>
            </a:pPr>
            <a:r>
              <a:rPr lang="pt-BR" sz="2550" dirty="0">
                <a:solidFill>
                  <a:schemeClr val="dk1"/>
                </a:solidFill>
                <a:latin typeface="Arial"/>
                <a:ea typeface="Arial"/>
                <a:cs typeface="Arial"/>
                <a:sym typeface="Arial"/>
              </a:rPr>
              <a:t>No processo de desenvolvimento (em aberto, continuo), os princípios que regulam os recursos de aprendizagem são os mesmos, na criança e no adulto, porém com tempos e aberturas diferentes:  </a:t>
            </a:r>
            <a:endParaRPr sz="2550" dirty="0">
              <a:solidFill>
                <a:schemeClr val="dk1"/>
              </a:solidFill>
              <a:latin typeface="Arial"/>
              <a:ea typeface="Arial"/>
              <a:cs typeface="Arial"/>
              <a:sym typeface="Arial"/>
            </a:endParaRPr>
          </a:p>
          <a:p>
            <a:pPr marL="457200" lvl="0" indent="0" algn="just" rtl="0">
              <a:lnSpc>
                <a:spcPct val="90000"/>
              </a:lnSpc>
              <a:spcBef>
                <a:spcPts val="1000"/>
              </a:spcBef>
              <a:spcAft>
                <a:spcPts val="0"/>
              </a:spcAft>
              <a:buNone/>
            </a:pPr>
            <a:endParaRPr sz="2400" dirty="0">
              <a:solidFill>
                <a:schemeClr val="dk1"/>
              </a:solidFill>
              <a:latin typeface="Arial"/>
              <a:ea typeface="Arial"/>
              <a:cs typeface="Arial"/>
              <a:sym typeface="Arial"/>
            </a:endParaRPr>
          </a:p>
          <a:p>
            <a:pPr marL="457200" lvl="0" indent="0" algn="just" rtl="0">
              <a:lnSpc>
                <a:spcPct val="115000"/>
              </a:lnSpc>
              <a:spcBef>
                <a:spcPts val="0"/>
              </a:spcBef>
              <a:spcAft>
                <a:spcPts val="0"/>
              </a:spcAft>
              <a:buNone/>
            </a:pPr>
            <a:r>
              <a:rPr lang="pt-BR" sz="3000" b="1" dirty="0">
                <a:solidFill>
                  <a:schemeClr val="dk1"/>
                </a:solidFill>
                <a:latin typeface="Arial"/>
                <a:ea typeface="Arial"/>
                <a:cs typeface="Arial"/>
                <a:sym typeface="Arial"/>
              </a:rPr>
              <a:t>Do sincretismo para a diferenciação </a:t>
            </a:r>
            <a:endParaRPr sz="3000" b="1" dirty="0">
              <a:solidFill>
                <a:schemeClr val="dk1"/>
              </a:solidFill>
              <a:latin typeface="Arial"/>
              <a:ea typeface="Arial"/>
              <a:cs typeface="Arial"/>
              <a:sym typeface="Arial"/>
            </a:endParaRPr>
          </a:p>
          <a:p>
            <a:pPr marL="457200" lvl="0" indent="0" algn="just" rtl="0">
              <a:lnSpc>
                <a:spcPct val="90000"/>
              </a:lnSpc>
              <a:spcBef>
                <a:spcPts val="1000"/>
              </a:spcBef>
              <a:spcAft>
                <a:spcPts val="0"/>
              </a:spcAft>
              <a:buNone/>
            </a:pPr>
            <a:endParaRPr sz="3000" dirty="0">
              <a:solidFill>
                <a:schemeClr val="dk1"/>
              </a:solidFill>
              <a:latin typeface="Arial"/>
              <a:ea typeface="Arial"/>
              <a:cs typeface="Arial"/>
              <a:sym typeface="Arial"/>
            </a:endParaRPr>
          </a:p>
          <a:p>
            <a:pPr marL="457200" lvl="0" indent="-390525" algn="just" rtl="0">
              <a:lnSpc>
                <a:spcPct val="90000"/>
              </a:lnSpc>
              <a:spcBef>
                <a:spcPts val="1000"/>
              </a:spcBef>
              <a:spcAft>
                <a:spcPts val="0"/>
              </a:spcAft>
              <a:buClr>
                <a:schemeClr val="dk1"/>
              </a:buClr>
              <a:buSzPts val="2550"/>
              <a:buFont typeface="Arial"/>
              <a:buChar char="●"/>
            </a:pPr>
            <a:r>
              <a:rPr lang="pt-BR" sz="2550" dirty="0">
                <a:solidFill>
                  <a:schemeClr val="dk1"/>
                </a:solidFill>
                <a:latin typeface="Arial"/>
                <a:ea typeface="Arial"/>
                <a:cs typeface="Arial"/>
                <a:sym typeface="Arial"/>
              </a:rPr>
              <a:t>O início de qualquer aprendizagem nova caracteriza-se pelo sincretismo, passando gradativamente para a diferenciação</a:t>
            </a:r>
            <a:endParaRPr sz="2550" dirty="0">
              <a:solidFill>
                <a:schemeClr val="dk1"/>
              </a:solidFill>
              <a:latin typeface="Arial"/>
              <a:ea typeface="Arial"/>
              <a:cs typeface="Arial"/>
              <a:sym typeface="Arial"/>
            </a:endParaRPr>
          </a:p>
          <a:p>
            <a:pPr marL="457200" lvl="0" indent="0" algn="just" rtl="0">
              <a:lnSpc>
                <a:spcPct val="90000"/>
              </a:lnSpc>
              <a:spcBef>
                <a:spcPts val="1000"/>
              </a:spcBef>
              <a:spcAft>
                <a:spcPts val="0"/>
              </a:spcAft>
              <a:buNone/>
            </a:pPr>
            <a:endParaRPr sz="2400" dirty="0">
              <a:solidFill>
                <a:schemeClr val="dk1"/>
              </a:solidFill>
              <a:latin typeface="Arial"/>
              <a:ea typeface="Arial"/>
              <a:cs typeface="Arial"/>
              <a:sym typeface="Arial"/>
            </a:endParaRPr>
          </a:p>
          <a:p>
            <a:pPr marL="0" lvl="0" indent="0" algn="just" rtl="0">
              <a:spcBef>
                <a:spcPts val="1000"/>
              </a:spcBef>
              <a:spcAft>
                <a:spcPts val="0"/>
              </a:spcAft>
              <a:buNone/>
            </a:pPr>
            <a:endParaRP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g255ad6e433d_1_10"/>
          <p:cNvSpPr txBox="1">
            <a:spLocks noGrp="1"/>
          </p:cNvSpPr>
          <p:nvPr>
            <p:ph type="body" idx="1"/>
          </p:nvPr>
        </p:nvSpPr>
        <p:spPr>
          <a:xfrm>
            <a:off x="1933825" y="1371600"/>
            <a:ext cx="8915400" cy="4714200"/>
          </a:xfrm>
          <a:prstGeom prst="rect">
            <a:avLst/>
          </a:prstGeom>
          <a:noFill/>
          <a:ln>
            <a:noFill/>
          </a:ln>
        </p:spPr>
        <p:txBody>
          <a:bodyPr spcFirstLastPara="1" wrap="square" lIns="91425" tIns="45700" rIns="91425" bIns="45700" anchor="t" anchorCtr="0">
            <a:noAutofit/>
          </a:bodyPr>
          <a:lstStyle/>
          <a:p>
            <a:pPr marL="0" lvl="0" indent="0" algn="just" rtl="0">
              <a:lnSpc>
                <a:spcPct val="127272"/>
              </a:lnSpc>
              <a:spcBef>
                <a:spcPts val="1200"/>
              </a:spcBef>
              <a:spcAft>
                <a:spcPts val="0"/>
              </a:spcAft>
              <a:buClr>
                <a:schemeClr val="dk1"/>
              </a:buClr>
              <a:buSzPts val="1100"/>
              <a:buFont typeface="Arial"/>
              <a:buNone/>
            </a:pPr>
            <a:endParaRPr sz="2400" dirty="0">
              <a:solidFill>
                <a:schemeClr val="dk1"/>
              </a:solidFill>
              <a:latin typeface="Arial"/>
              <a:ea typeface="Arial"/>
              <a:cs typeface="Arial"/>
              <a:sym typeface="Arial"/>
            </a:endParaRPr>
          </a:p>
          <a:p>
            <a:pPr marL="0" lvl="0" indent="0" algn="l" rtl="0">
              <a:lnSpc>
                <a:spcPct val="163636"/>
              </a:lnSpc>
              <a:spcBef>
                <a:spcPts val="1200"/>
              </a:spcBef>
              <a:spcAft>
                <a:spcPts val="0"/>
              </a:spcAft>
              <a:buNone/>
            </a:pPr>
            <a:r>
              <a:rPr lang="pt-BR" sz="2400" dirty="0">
                <a:solidFill>
                  <a:schemeClr val="dk1"/>
                </a:solidFill>
                <a:latin typeface="Arial"/>
                <a:ea typeface="Arial"/>
                <a:cs typeface="Arial"/>
                <a:sym typeface="Arial"/>
              </a:rPr>
              <a:t>Introdução</a:t>
            </a:r>
            <a:endParaRPr sz="2400" dirty="0">
              <a:solidFill>
                <a:schemeClr val="dk1"/>
              </a:solidFill>
              <a:latin typeface="Arial"/>
              <a:ea typeface="Arial"/>
              <a:cs typeface="Arial"/>
              <a:sym typeface="Arial"/>
            </a:endParaRPr>
          </a:p>
          <a:p>
            <a:pPr marL="0" lvl="0" indent="342900" algn="just" rtl="0">
              <a:lnSpc>
                <a:spcPct val="136363"/>
              </a:lnSpc>
              <a:spcBef>
                <a:spcPts val="1200"/>
              </a:spcBef>
              <a:spcAft>
                <a:spcPts val="0"/>
              </a:spcAft>
              <a:buNone/>
            </a:pPr>
            <a:r>
              <a:rPr lang="pt-BR" sz="2400" dirty="0">
                <a:solidFill>
                  <a:schemeClr val="dk1"/>
                </a:solidFill>
                <a:latin typeface="Arial"/>
                <a:ea typeface="Arial"/>
                <a:cs typeface="Arial"/>
                <a:sym typeface="Arial"/>
              </a:rPr>
              <a:t>O objetivo do texto é expor conceitos fundamentais da teoria </a:t>
            </a:r>
            <a:r>
              <a:rPr lang="pt-BR" sz="2400" dirty="0" err="1">
                <a:solidFill>
                  <a:schemeClr val="dk1"/>
                </a:solidFill>
                <a:latin typeface="Arial"/>
                <a:ea typeface="Arial"/>
                <a:cs typeface="Arial"/>
                <a:sym typeface="Arial"/>
              </a:rPr>
              <a:t>walloniana</a:t>
            </a:r>
            <a:r>
              <a:rPr lang="pt-BR" sz="2400" dirty="0">
                <a:solidFill>
                  <a:schemeClr val="dk1"/>
                </a:solidFill>
                <a:latin typeface="Arial"/>
                <a:ea typeface="Arial"/>
                <a:cs typeface="Arial"/>
                <a:sym typeface="Arial"/>
              </a:rPr>
              <a:t> para a compreensão da dimensão afetiva e de sua relevância no desenvolvimento do processo ensino-aprendizagem. Outro objetivo é suscitar reflexões sobre a prática daqueles que forem afetados pelo texto.</a:t>
            </a:r>
            <a:endParaRPr sz="2400" dirty="0">
              <a:solidFill>
                <a:schemeClr val="dk1"/>
              </a:solidFill>
              <a:latin typeface="Arial"/>
              <a:ea typeface="Arial"/>
              <a:cs typeface="Arial"/>
              <a:sym typeface="Arial"/>
            </a:endParaRPr>
          </a:p>
          <a:p>
            <a:pPr marL="1371600" lvl="0" indent="0" algn="l" rtl="0">
              <a:spcBef>
                <a:spcPts val="1200"/>
              </a:spcBef>
              <a:spcAft>
                <a:spcPts val="0"/>
              </a:spcAft>
              <a:buNone/>
            </a:pPr>
            <a:endParaRPr sz="2400" dirty="0"/>
          </a:p>
        </p:txBody>
      </p:sp>
      <p:sp>
        <p:nvSpPr>
          <p:cNvPr id="174" name="Google Shape;174;g255ad6e433d_1_10"/>
          <p:cNvSpPr txBox="1"/>
          <p:nvPr/>
        </p:nvSpPr>
        <p:spPr>
          <a:xfrm>
            <a:off x="1704725" y="266700"/>
            <a:ext cx="10130100" cy="11991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1200"/>
              </a:spcBef>
              <a:spcAft>
                <a:spcPts val="0"/>
              </a:spcAft>
              <a:buClr>
                <a:schemeClr val="dk1"/>
              </a:buClr>
              <a:buSzPts val="1100"/>
              <a:buFont typeface="Arial"/>
              <a:buNone/>
            </a:pPr>
            <a:r>
              <a:rPr lang="pt-BR" sz="2600" b="1">
                <a:solidFill>
                  <a:schemeClr val="dk1"/>
                </a:solidFill>
              </a:rPr>
              <a:t>Afetividade e processo ensino-aprendizagem:</a:t>
            </a:r>
            <a:endParaRPr sz="2600" b="1">
              <a:solidFill>
                <a:schemeClr val="dk1"/>
              </a:solidFill>
            </a:endParaRPr>
          </a:p>
          <a:p>
            <a:pPr marL="0" lvl="0" indent="0" algn="ctr" rtl="0">
              <a:lnSpc>
                <a:spcPct val="115000"/>
              </a:lnSpc>
              <a:spcBef>
                <a:spcPts val="1200"/>
              </a:spcBef>
              <a:spcAft>
                <a:spcPts val="1200"/>
              </a:spcAft>
              <a:buClr>
                <a:schemeClr val="dk1"/>
              </a:buClr>
              <a:buSzPts val="1100"/>
              <a:buFont typeface="Arial"/>
              <a:buNone/>
            </a:pPr>
            <a:r>
              <a:rPr lang="pt-BR" sz="2600" b="1">
                <a:solidFill>
                  <a:schemeClr val="dk1"/>
                </a:solidFill>
              </a:rPr>
              <a:t>contribuições de Henri Wallon</a:t>
            </a:r>
            <a:endParaRPr sz="2600" b="1">
              <a:latin typeface="Century Gothic"/>
              <a:ea typeface="Century Gothic"/>
              <a:cs typeface="Century Gothic"/>
              <a:sym typeface="Century Gothic"/>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g2557e29c37e_0_52"/>
          <p:cNvSpPr txBox="1">
            <a:spLocks noGrp="1"/>
          </p:cNvSpPr>
          <p:nvPr>
            <p:ph type="body" idx="1"/>
          </p:nvPr>
        </p:nvSpPr>
        <p:spPr>
          <a:xfrm>
            <a:off x="1825675" y="788275"/>
            <a:ext cx="9891600" cy="5367600"/>
          </a:xfrm>
          <a:prstGeom prst="rect">
            <a:avLst/>
          </a:prstGeom>
        </p:spPr>
        <p:txBody>
          <a:bodyPr spcFirstLastPara="1" wrap="square" lIns="91425" tIns="45700" rIns="91425" bIns="45700" anchor="t" anchorCtr="0">
            <a:noAutofit/>
          </a:bodyPr>
          <a:lstStyle/>
          <a:p>
            <a:pPr marL="457200" lvl="0" indent="0" algn="just" rtl="0">
              <a:lnSpc>
                <a:spcPct val="90000"/>
              </a:lnSpc>
              <a:spcBef>
                <a:spcPts val="1000"/>
              </a:spcBef>
              <a:spcAft>
                <a:spcPts val="0"/>
              </a:spcAft>
              <a:buNone/>
            </a:pPr>
            <a:r>
              <a:rPr lang="pt-BR" sz="2600" b="1" dirty="0">
                <a:solidFill>
                  <a:schemeClr val="dk1"/>
                </a:solidFill>
                <a:latin typeface="Arial"/>
                <a:ea typeface="Arial"/>
                <a:cs typeface="Arial"/>
                <a:sym typeface="Arial"/>
              </a:rPr>
              <a:t>Imitação</a:t>
            </a:r>
            <a:endParaRPr sz="2600" b="1" dirty="0">
              <a:solidFill>
                <a:schemeClr val="dk1"/>
              </a:solidFill>
              <a:latin typeface="Arial"/>
              <a:ea typeface="Arial"/>
              <a:cs typeface="Arial"/>
              <a:sym typeface="Arial"/>
            </a:endParaRPr>
          </a:p>
          <a:p>
            <a:pPr marL="457200" lvl="0" indent="-381000" algn="just" rtl="0">
              <a:lnSpc>
                <a:spcPct val="90000"/>
              </a:lnSpc>
              <a:spcBef>
                <a:spcPts val="1000"/>
              </a:spcBef>
              <a:spcAft>
                <a:spcPts val="0"/>
              </a:spcAft>
              <a:buSzPts val="2400"/>
              <a:buChar char="●"/>
            </a:pPr>
            <a:r>
              <a:rPr lang="pt-BR" sz="2400" dirty="0">
                <a:solidFill>
                  <a:schemeClr val="dk1"/>
                </a:solidFill>
                <a:latin typeface="Arial"/>
                <a:ea typeface="Arial"/>
                <a:cs typeface="Arial"/>
                <a:sym typeface="Arial"/>
              </a:rPr>
              <a:t>Instrumento poderoso de aprendizagem para a criança (adultos, colegas, amigos, professores são modelos) e para o adulto, em situações novas (professores antigos, colegas são modelos)</a:t>
            </a:r>
            <a:endParaRPr sz="2400" dirty="0">
              <a:solidFill>
                <a:schemeClr val="dk1"/>
              </a:solidFill>
              <a:latin typeface="Arial"/>
              <a:ea typeface="Arial"/>
              <a:cs typeface="Arial"/>
              <a:sym typeface="Arial"/>
            </a:endParaRPr>
          </a:p>
          <a:p>
            <a:pPr marL="457200" lvl="0" indent="0" algn="just" rtl="0">
              <a:lnSpc>
                <a:spcPct val="90000"/>
              </a:lnSpc>
              <a:spcBef>
                <a:spcPts val="1000"/>
              </a:spcBef>
              <a:spcAft>
                <a:spcPts val="0"/>
              </a:spcAft>
              <a:buNone/>
            </a:pPr>
            <a:endParaRPr sz="2600" dirty="0">
              <a:solidFill>
                <a:schemeClr val="dk1"/>
              </a:solidFill>
              <a:latin typeface="Arial"/>
              <a:ea typeface="Arial"/>
              <a:cs typeface="Arial"/>
              <a:sym typeface="Arial"/>
            </a:endParaRPr>
          </a:p>
          <a:p>
            <a:pPr marL="457200" lvl="0" indent="0" algn="just" rtl="0">
              <a:lnSpc>
                <a:spcPct val="90000"/>
              </a:lnSpc>
              <a:spcBef>
                <a:spcPts val="1000"/>
              </a:spcBef>
              <a:spcAft>
                <a:spcPts val="0"/>
              </a:spcAft>
              <a:buNone/>
            </a:pPr>
            <a:r>
              <a:rPr lang="pt-BR" sz="2600" b="1" dirty="0">
                <a:solidFill>
                  <a:schemeClr val="dk1"/>
                </a:solidFill>
                <a:latin typeface="Arial"/>
                <a:ea typeface="Arial"/>
                <a:cs typeface="Arial"/>
                <a:sym typeface="Arial"/>
              </a:rPr>
              <a:t>Acolhimento</a:t>
            </a:r>
            <a:endParaRPr sz="2600" b="1" dirty="0">
              <a:solidFill>
                <a:schemeClr val="dk1"/>
              </a:solidFill>
              <a:latin typeface="Arial"/>
              <a:ea typeface="Arial"/>
              <a:cs typeface="Arial"/>
              <a:sym typeface="Arial"/>
            </a:endParaRPr>
          </a:p>
          <a:p>
            <a:pPr marL="457200" lvl="0" indent="-381000" algn="just" rtl="0">
              <a:lnSpc>
                <a:spcPct val="90000"/>
              </a:lnSpc>
              <a:spcBef>
                <a:spcPts val="1000"/>
              </a:spcBef>
              <a:spcAft>
                <a:spcPts val="0"/>
              </a:spcAft>
              <a:buSzPts val="2400"/>
              <a:buChar char="●"/>
            </a:pPr>
            <a:r>
              <a:rPr lang="pt-BR" sz="2400" dirty="0">
                <a:solidFill>
                  <a:schemeClr val="dk1"/>
                </a:solidFill>
                <a:latin typeface="Arial"/>
                <a:ea typeface="Arial"/>
                <a:cs typeface="Arial"/>
                <a:sym typeface="Arial"/>
              </a:rPr>
              <a:t>Importante em qualquer idade: acolhimento da criança e do jovem.</a:t>
            </a:r>
            <a:endParaRPr sz="2400" dirty="0">
              <a:solidFill>
                <a:schemeClr val="dk1"/>
              </a:solidFill>
              <a:latin typeface="Arial"/>
              <a:ea typeface="Arial"/>
              <a:cs typeface="Arial"/>
              <a:sym typeface="Arial"/>
            </a:endParaRPr>
          </a:p>
          <a:p>
            <a:pPr marL="457200" lvl="0" indent="-381000" algn="just" rtl="0">
              <a:lnSpc>
                <a:spcPct val="90000"/>
              </a:lnSpc>
              <a:spcBef>
                <a:spcPts val="0"/>
              </a:spcBef>
              <a:spcAft>
                <a:spcPts val="0"/>
              </a:spcAft>
              <a:buSzPts val="2400"/>
              <a:buChar char="●"/>
            </a:pPr>
            <a:r>
              <a:rPr lang="pt-BR" sz="2400" dirty="0">
                <a:solidFill>
                  <a:schemeClr val="dk1"/>
                </a:solidFill>
                <a:latin typeface="Arial"/>
                <a:ea typeface="Arial"/>
                <a:cs typeface="Arial"/>
                <a:sym typeface="Arial"/>
              </a:rPr>
              <a:t>Acolhimento do professor.</a:t>
            </a:r>
            <a:endParaRPr sz="2400" dirty="0">
              <a:solidFill>
                <a:schemeClr val="dk1"/>
              </a:solidFill>
              <a:latin typeface="Arial"/>
              <a:ea typeface="Arial"/>
              <a:cs typeface="Arial"/>
              <a:sym typeface="Arial"/>
            </a:endParaRPr>
          </a:p>
          <a:p>
            <a:pPr marL="457200" lvl="0" indent="-381000" algn="just" rtl="0">
              <a:lnSpc>
                <a:spcPct val="90000"/>
              </a:lnSpc>
              <a:spcBef>
                <a:spcPts val="0"/>
              </a:spcBef>
              <a:spcAft>
                <a:spcPts val="0"/>
              </a:spcAft>
              <a:buSzPts val="2400"/>
              <a:buChar char="●"/>
            </a:pPr>
            <a:r>
              <a:rPr lang="pt-BR" sz="2400" dirty="0">
                <a:solidFill>
                  <a:schemeClr val="dk1"/>
                </a:solidFill>
                <a:latin typeface="Arial"/>
                <a:ea typeface="Arial"/>
                <a:cs typeface="Arial"/>
                <a:sym typeface="Arial"/>
              </a:rPr>
              <a:t>A sala de aula, uma oficina de relações (não é uma espaço de acolhimento)</a:t>
            </a:r>
            <a:endParaRPr sz="2400" dirty="0">
              <a:solidFill>
                <a:schemeClr val="dk1"/>
              </a:solidFill>
              <a:latin typeface="Arial"/>
              <a:ea typeface="Arial"/>
              <a:cs typeface="Arial"/>
              <a:sym typeface="Arial"/>
            </a:endParaRPr>
          </a:p>
          <a:p>
            <a:pPr marL="457200" lvl="0" indent="0" algn="just" rtl="0">
              <a:spcBef>
                <a:spcPts val="1000"/>
              </a:spcBef>
              <a:spcAft>
                <a:spcPts val="0"/>
              </a:spcAft>
              <a:buNone/>
            </a:pPr>
            <a:endParaRPr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g2557e29c37e_0_33"/>
          <p:cNvSpPr txBox="1">
            <a:spLocks noGrp="1"/>
          </p:cNvSpPr>
          <p:nvPr>
            <p:ph type="body" idx="1"/>
          </p:nvPr>
        </p:nvSpPr>
        <p:spPr>
          <a:xfrm>
            <a:off x="1380950" y="822875"/>
            <a:ext cx="9819300" cy="5684100"/>
          </a:xfrm>
          <a:prstGeom prst="rect">
            <a:avLst/>
          </a:prstGeom>
        </p:spPr>
        <p:txBody>
          <a:bodyPr spcFirstLastPara="1" wrap="square" lIns="91425" tIns="45700" rIns="91425" bIns="45700" anchor="t" anchorCtr="0">
            <a:normAutofit lnSpcReduction="10000"/>
          </a:bodyPr>
          <a:lstStyle/>
          <a:p>
            <a:pPr marL="457200" lvl="0" indent="0" algn="just" rtl="0">
              <a:lnSpc>
                <a:spcPct val="90000"/>
              </a:lnSpc>
              <a:spcBef>
                <a:spcPts val="1000"/>
              </a:spcBef>
              <a:spcAft>
                <a:spcPts val="0"/>
              </a:spcAft>
              <a:buNone/>
            </a:pPr>
            <a:r>
              <a:rPr lang="pt-BR" sz="3050" dirty="0">
                <a:solidFill>
                  <a:schemeClr val="dk1"/>
                </a:solidFill>
                <a:latin typeface="Arial"/>
                <a:ea typeface="Arial"/>
                <a:cs typeface="Arial"/>
                <a:sym typeface="Arial"/>
              </a:rPr>
              <a:t>Desenvolvimento dos conjuntos funcionais</a:t>
            </a:r>
            <a:endParaRPr sz="3050" dirty="0">
              <a:solidFill>
                <a:schemeClr val="dk1"/>
              </a:solidFill>
              <a:latin typeface="Arial"/>
              <a:ea typeface="Arial"/>
              <a:cs typeface="Arial"/>
              <a:sym typeface="Arial"/>
            </a:endParaRPr>
          </a:p>
          <a:p>
            <a:pPr marL="457200" lvl="0" indent="0" algn="just" rtl="0">
              <a:lnSpc>
                <a:spcPct val="90000"/>
              </a:lnSpc>
              <a:spcBef>
                <a:spcPts val="1000"/>
              </a:spcBef>
              <a:spcAft>
                <a:spcPts val="0"/>
              </a:spcAft>
              <a:buNone/>
            </a:pPr>
            <a:endParaRPr sz="2800" dirty="0">
              <a:solidFill>
                <a:schemeClr val="dk1"/>
              </a:solidFill>
              <a:latin typeface="Arial"/>
              <a:ea typeface="Arial"/>
              <a:cs typeface="Arial"/>
              <a:sym typeface="Arial"/>
            </a:endParaRPr>
          </a:p>
          <a:p>
            <a:pPr marL="457200" lvl="0" indent="-381000" algn="just" rtl="0">
              <a:lnSpc>
                <a:spcPct val="90000"/>
              </a:lnSpc>
              <a:spcBef>
                <a:spcPts val="1000"/>
              </a:spcBef>
              <a:spcAft>
                <a:spcPts val="0"/>
              </a:spcAft>
              <a:buSzPts val="2400"/>
              <a:buChar char="●"/>
            </a:pPr>
            <a:r>
              <a:rPr lang="pt-BR" sz="2400" dirty="0">
                <a:solidFill>
                  <a:schemeClr val="dk1"/>
                </a:solidFill>
                <a:latin typeface="Arial"/>
                <a:ea typeface="Arial"/>
                <a:cs typeface="Arial"/>
                <a:sym typeface="Arial"/>
              </a:rPr>
              <a:t>O desenvolvimento afetivo – cognitivo – motor tem ritmos diferentes conforme a relação orgânico-social se expressa em cada indivíduo, e as atividades precisam corresponder a esses ritmos.</a:t>
            </a:r>
            <a:endParaRPr sz="2400" dirty="0">
              <a:solidFill>
                <a:schemeClr val="dk1"/>
              </a:solidFill>
              <a:latin typeface="Arial"/>
              <a:ea typeface="Arial"/>
              <a:cs typeface="Arial"/>
              <a:sym typeface="Arial"/>
            </a:endParaRPr>
          </a:p>
          <a:p>
            <a:pPr marL="457200" lvl="0" indent="0" algn="just" rtl="0">
              <a:lnSpc>
                <a:spcPct val="90000"/>
              </a:lnSpc>
              <a:spcBef>
                <a:spcPts val="1000"/>
              </a:spcBef>
              <a:spcAft>
                <a:spcPts val="0"/>
              </a:spcAft>
              <a:buNone/>
            </a:pPr>
            <a:endParaRPr sz="2800" dirty="0">
              <a:solidFill>
                <a:schemeClr val="dk1"/>
              </a:solidFill>
              <a:latin typeface="Arial"/>
              <a:ea typeface="Arial"/>
              <a:cs typeface="Arial"/>
              <a:sym typeface="Arial"/>
            </a:endParaRPr>
          </a:p>
          <a:p>
            <a:pPr marL="457200" lvl="0" indent="0" algn="just" rtl="0">
              <a:lnSpc>
                <a:spcPct val="90000"/>
              </a:lnSpc>
              <a:spcBef>
                <a:spcPts val="1000"/>
              </a:spcBef>
              <a:spcAft>
                <a:spcPts val="0"/>
              </a:spcAft>
              <a:buNone/>
            </a:pPr>
            <a:endParaRPr sz="2800" dirty="0">
              <a:solidFill>
                <a:schemeClr val="dk1"/>
              </a:solidFill>
              <a:latin typeface="Arial"/>
              <a:ea typeface="Arial"/>
              <a:cs typeface="Arial"/>
              <a:sym typeface="Arial"/>
            </a:endParaRPr>
          </a:p>
          <a:p>
            <a:pPr marL="0" lvl="0" indent="0" algn="just" rtl="0">
              <a:lnSpc>
                <a:spcPct val="115000"/>
              </a:lnSpc>
              <a:spcBef>
                <a:spcPts val="0"/>
              </a:spcBef>
              <a:spcAft>
                <a:spcPts val="0"/>
              </a:spcAft>
              <a:buNone/>
            </a:pPr>
            <a:r>
              <a:rPr lang="pt-BR" sz="2800" dirty="0">
                <a:solidFill>
                  <a:schemeClr val="dk1"/>
                </a:solidFill>
                <a:latin typeface="Arial"/>
                <a:ea typeface="Arial"/>
                <a:cs typeface="Arial"/>
                <a:sym typeface="Arial"/>
              </a:rPr>
              <a:t>Situações conflitivas </a:t>
            </a:r>
            <a:endParaRPr sz="2800" dirty="0">
              <a:solidFill>
                <a:schemeClr val="dk1"/>
              </a:solidFill>
              <a:latin typeface="Arial"/>
              <a:ea typeface="Arial"/>
              <a:cs typeface="Arial"/>
              <a:sym typeface="Arial"/>
            </a:endParaRPr>
          </a:p>
          <a:p>
            <a:pPr marL="457200" lvl="0" indent="0" algn="just" rtl="0">
              <a:lnSpc>
                <a:spcPct val="90000"/>
              </a:lnSpc>
              <a:spcBef>
                <a:spcPts val="1000"/>
              </a:spcBef>
              <a:spcAft>
                <a:spcPts val="0"/>
              </a:spcAft>
              <a:buNone/>
            </a:pPr>
            <a:endParaRPr sz="2800" dirty="0">
              <a:solidFill>
                <a:schemeClr val="dk1"/>
              </a:solidFill>
              <a:latin typeface="Arial"/>
              <a:ea typeface="Arial"/>
              <a:cs typeface="Arial"/>
              <a:sym typeface="Arial"/>
            </a:endParaRPr>
          </a:p>
          <a:p>
            <a:pPr marL="457200" lvl="0" indent="-381000" algn="just" rtl="0">
              <a:lnSpc>
                <a:spcPct val="90000"/>
              </a:lnSpc>
              <a:spcBef>
                <a:spcPts val="1000"/>
              </a:spcBef>
              <a:spcAft>
                <a:spcPts val="0"/>
              </a:spcAft>
              <a:buSzPts val="2400"/>
              <a:buChar char="●"/>
            </a:pPr>
            <a:r>
              <a:rPr lang="pt-BR" sz="2400" dirty="0">
                <a:solidFill>
                  <a:schemeClr val="dk1"/>
                </a:solidFill>
                <a:latin typeface="Arial"/>
                <a:ea typeface="Arial"/>
                <a:cs typeface="Arial"/>
                <a:sym typeface="Arial"/>
              </a:rPr>
              <a:t>Como a emoção é contagiosa, o comportamento do aluno interfere na dinâmica da classe e no professor.</a:t>
            </a:r>
            <a:endParaRPr sz="2400" dirty="0">
              <a:solidFill>
                <a:schemeClr val="dk1"/>
              </a:solidFill>
              <a:latin typeface="Arial"/>
              <a:ea typeface="Arial"/>
              <a:cs typeface="Arial"/>
              <a:sym typeface="Arial"/>
            </a:endParaRPr>
          </a:p>
          <a:p>
            <a:pPr marL="457200" lvl="0" indent="0" algn="just" rtl="0">
              <a:spcBef>
                <a:spcPts val="1000"/>
              </a:spcBef>
              <a:spcAft>
                <a:spcPts val="0"/>
              </a:spcAft>
              <a:buNone/>
            </a:pPr>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g2557e29c37e_0_47"/>
          <p:cNvSpPr txBox="1">
            <a:spLocks noGrp="1"/>
          </p:cNvSpPr>
          <p:nvPr>
            <p:ph type="body" idx="1"/>
          </p:nvPr>
        </p:nvSpPr>
        <p:spPr>
          <a:xfrm>
            <a:off x="2589200" y="655375"/>
            <a:ext cx="8915400" cy="5255700"/>
          </a:xfrm>
          <a:prstGeom prst="rect">
            <a:avLst/>
          </a:prstGeom>
        </p:spPr>
        <p:txBody>
          <a:bodyPr spcFirstLastPara="1" wrap="square" lIns="91425" tIns="45700" rIns="91425" bIns="45700" anchor="t" anchorCtr="0">
            <a:normAutofit fontScale="77500" lnSpcReduction="10000"/>
          </a:bodyPr>
          <a:lstStyle/>
          <a:p>
            <a:pPr marL="457200" lvl="0" indent="0" algn="just" rtl="0">
              <a:lnSpc>
                <a:spcPct val="90000"/>
              </a:lnSpc>
              <a:spcBef>
                <a:spcPts val="1000"/>
              </a:spcBef>
              <a:spcAft>
                <a:spcPts val="0"/>
              </a:spcAft>
              <a:buNone/>
            </a:pPr>
            <a:r>
              <a:rPr lang="pt-BR" sz="3350" dirty="0">
                <a:solidFill>
                  <a:schemeClr val="dk1"/>
                </a:solidFill>
                <a:latin typeface="Arial"/>
                <a:ea typeface="Arial"/>
                <a:cs typeface="Arial"/>
                <a:sym typeface="Arial"/>
              </a:rPr>
              <a:t>Ensino-aprendizagem, faces de uma mesma moeda</a:t>
            </a:r>
            <a:endParaRPr sz="3350" dirty="0">
              <a:solidFill>
                <a:schemeClr val="dk1"/>
              </a:solidFill>
              <a:latin typeface="Arial"/>
              <a:ea typeface="Arial"/>
              <a:cs typeface="Arial"/>
              <a:sym typeface="Arial"/>
            </a:endParaRPr>
          </a:p>
          <a:p>
            <a:pPr marL="457200" lvl="0" indent="0" algn="just" rtl="0">
              <a:lnSpc>
                <a:spcPct val="90000"/>
              </a:lnSpc>
              <a:spcBef>
                <a:spcPts val="1000"/>
              </a:spcBef>
              <a:spcAft>
                <a:spcPts val="0"/>
              </a:spcAft>
              <a:buNone/>
            </a:pPr>
            <a:endParaRPr sz="3000" dirty="0">
              <a:solidFill>
                <a:schemeClr val="dk1"/>
              </a:solidFill>
              <a:latin typeface="Arial"/>
              <a:ea typeface="Arial"/>
              <a:cs typeface="Arial"/>
              <a:sym typeface="Arial"/>
            </a:endParaRPr>
          </a:p>
          <a:p>
            <a:pPr marL="457200" lvl="0" indent="-378698" algn="just" rtl="0">
              <a:lnSpc>
                <a:spcPct val="90000"/>
              </a:lnSpc>
              <a:spcBef>
                <a:spcPts val="1000"/>
              </a:spcBef>
              <a:spcAft>
                <a:spcPts val="0"/>
              </a:spcAft>
              <a:buSzPct val="100000"/>
              <a:buChar char="●"/>
            </a:pPr>
            <a:r>
              <a:rPr lang="pt-BR" sz="3050" dirty="0">
                <a:solidFill>
                  <a:schemeClr val="dk1"/>
                </a:solidFill>
                <a:latin typeface="Arial"/>
                <a:ea typeface="Arial"/>
                <a:cs typeface="Arial"/>
                <a:sym typeface="Arial"/>
              </a:rPr>
              <a:t>Uma dificuldade de aprendizagem é, igualmente, um problema de ensino, e sua análise deve focalizar a relação ensino-aprendizagem como uma unidade, sem culpabilização de um ou de outro.</a:t>
            </a:r>
            <a:endParaRPr sz="3050" dirty="0">
              <a:solidFill>
                <a:schemeClr val="dk1"/>
              </a:solidFill>
              <a:latin typeface="Arial"/>
              <a:ea typeface="Arial"/>
              <a:cs typeface="Arial"/>
              <a:sym typeface="Arial"/>
            </a:endParaRPr>
          </a:p>
          <a:p>
            <a:pPr marL="457200" lvl="0" indent="0" algn="just" rtl="0">
              <a:lnSpc>
                <a:spcPct val="90000"/>
              </a:lnSpc>
              <a:spcBef>
                <a:spcPts val="1000"/>
              </a:spcBef>
              <a:spcAft>
                <a:spcPts val="0"/>
              </a:spcAft>
              <a:buNone/>
            </a:pPr>
            <a:endParaRPr sz="3000" dirty="0">
              <a:solidFill>
                <a:schemeClr val="dk1"/>
              </a:solidFill>
              <a:latin typeface="Arial"/>
              <a:ea typeface="Arial"/>
              <a:cs typeface="Arial"/>
              <a:sym typeface="Arial"/>
            </a:endParaRPr>
          </a:p>
          <a:p>
            <a:pPr marL="457200" lvl="0" indent="0" algn="just" rtl="0">
              <a:lnSpc>
                <a:spcPct val="90000"/>
              </a:lnSpc>
              <a:spcBef>
                <a:spcPts val="1000"/>
              </a:spcBef>
              <a:spcAft>
                <a:spcPts val="0"/>
              </a:spcAft>
              <a:buNone/>
            </a:pPr>
            <a:r>
              <a:rPr lang="pt-BR" sz="3350" dirty="0">
                <a:solidFill>
                  <a:schemeClr val="dk1"/>
                </a:solidFill>
                <a:latin typeface="Arial"/>
                <a:ea typeface="Arial"/>
                <a:cs typeface="Arial"/>
                <a:sym typeface="Arial"/>
              </a:rPr>
              <a:t>Processo de ensino-aprendizagem</a:t>
            </a:r>
            <a:endParaRPr sz="3350" dirty="0">
              <a:solidFill>
                <a:schemeClr val="dk1"/>
              </a:solidFill>
              <a:latin typeface="Arial"/>
              <a:ea typeface="Arial"/>
              <a:cs typeface="Arial"/>
              <a:sym typeface="Arial"/>
            </a:endParaRPr>
          </a:p>
          <a:p>
            <a:pPr marL="0" lvl="0" indent="0" algn="just" rtl="0">
              <a:lnSpc>
                <a:spcPct val="90000"/>
              </a:lnSpc>
              <a:spcBef>
                <a:spcPts val="1000"/>
              </a:spcBef>
              <a:spcAft>
                <a:spcPts val="0"/>
              </a:spcAft>
              <a:buNone/>
            </a:pPr>
            <a:endParaRPr sz="3000" dirty="0">
              <a:solidFill>
                <a:schemeClr val="dk1"/>
              </a:solidFill>
              <a:latin typeface="Arial"/>
              <a:ea typeface="Arial"/>
              <a:cs typeface="Arial"/>
              <a:sym typeface="Arial"/>
            </a:endParaRPr>
          </a:p>
          <a:p>
            <a:pPr marL="457200" lvl="0" indent="-378698" algn="just" rtl="0">
              <a:lnSpc>
                <a:spcPct val="90000"/>
              </a:lnSpc>
              <a:spcBef>
                <a:spcPts val="1000"/>
              </a:spcBef>
              <a:spcAft>
                <a:spcPts val="0"/>
              </a:spcAft>
              <a:buSzPct val="100000"/>
              <a:buChar char="●"/>
            </a:pPr>
            <a:r>
              <a:rPr lang="pt-BR" sz="3050" dirty="0">
                <a:solidFill>
                  <a:schemeClr val="dk1"/>
                </a:solidFill>
                <a:latin typeface="Arial"/>
                <a:ea typeface="Arial"/>
                <a:cs typeface="Arial"/>
                <a:sym typeface="Arial"/>
              </a:rPr>
              <a:t>Comporta fluxos e refluxos, certezas e dúvidas; tal como o desenvolvimento, é um processo em aberto, portanto sujeito a reformulações constantes. </a:t>
            </a:r>
            <a:endParaRPr sz="3050" dirty="0">
              <a:solidFill>
                <a:schemeClr val="dk1"/>
              </a:solidFill>
              <a:latin typeface="Arial"/>
              <a:ea typeface="Arial"/>
              <a:cs typeface="Arial"/>
              <a:sym typeface="Arial"/>
            </a:endParaRPr>
          </a:p>
          <a:p>
            <a:pPr marL="457200" lvl="0" indent="0" algn="just" rtl="0">
              <a:spcBef>
                <a:spcPts val="1000"/>
              </a:spcBef>
              <a:spcAft>
                <a:spcPts val="0"/>
              </a:spcAft>
              <a:buNone/>
            </a:pP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g2557e29c37e_0_67"/>
          <p:cNvSpPr txBox="1">
            <a:spLocks noGrp="1"/>
          </p:cNvSpPr>
          <p:nvPr>
            <p:ph type="body" idx="1"/>
          </p:nvPr>
        </p:nvSpPr>
        <p:spPr>
          <a:xfrm>
            <a:off x="1580700" y="585150"/>
            <a:ext cx="10381200" cy="6015300"/>
          </a:xfrm>
          <a:prstGeom prst="rect">
            <a:avLst/>
          </a:prstGeom>
        </p:spPr>
        <p:txBody>
          <a:bodyPr spcFirstLastPara="1" wrap="square" lIns="91425" tIns="45700" rIns="91425" bIns="45700" anchor="t" anchorCtr="0">
            <a:normAutofit/>
          </a:bodyPr>
          <a:lstStyle/>
          <a:p>
            <a:pPr marL="457200" lvl="0" indent="0" algn="just" rtl="0">
              <a:spcBef>
                <a:spcPts val="1000"/>
              </a:spcBef>
              <a:spcAft>
                <a:spcPts val="0"/>
              </a:spcAft>
              <a:buNone/>
            </a:pPr>
            <a:r>
              <a:rPr lang="pt-BR" sz="2600" b="1" dirty="0">
                <a:solidFill>
                  <a:schemeClr val="dk1"/>
                </a:solidFill>
                <a:latin typeface="Arial"/>
                <a:ea typeface="Arial"/>
                <a:cs typeface="Arial"/>
                <a:sym typeface="Arial"/>
              </a:rPr>
              <a:t>Uma teoria é um recurso para o professor</a:t>
            </a:r>
            <a:endParaRPr sz="2600" b="1" dirty="0">
              <a:solidFill>
                <a:schemeClr val="dk1"/>
              </a:solidFill>
              <a:latin typeface="Arial"/>
              <a:ea typeface="Arial"/>
              <a:cs typeface="Arial"/>
              <a:sym typeface="Arial"/>
            </a:endParaRPr>
          </a:p>
          <a:p>
            <a:pPr marL="457200" lvl="0" indent="0" algn="just" rtl="0">
              <a:spcBef>
                <a:spcPts val="1000"/>
              </a:spcBef>
              <a:spcAft>
                <a:spcPts val="0"/>
              </a:spcAft>
              <a:buNone/>
            </a:pPr>
            <a:endParaRPr sz="2600" dirty="0">
              <a:solidFill>
                <a:schemeClr val="dk1"/>
              </a:solidFill>
              <a:latin typeface="Arial"/>
              <a:ea typeface="Arial"/>
              <a:cs typeface="Arial"/>
              <a:sym typeface="Arial"/>
            </a:endParaRPr>
          </a:p>
          <a:p>
            <a:pPr marL="457200" lvl="0" indent="-381000" algn="just" rtl="0">
              <a:lnSpc>
                <a:spcPct val="90000"/>
              </a:lnSpc>
              <a:spcBef>
                <a:spcPts val="1000"/>
              </a:spcBef>
              <a:spcAft>
                <a:spcPts val="0"/>
              </a:spcAft>
              <a:buClr>
                <a:schemeClr val="dk1"/>
              </a:buClr>
              <a:buSzPts val="2400"/>
              <a:buFont typeface="Arial"/>
              <a:buChar char="●"/>
            </a:pPr>
            <a:r>
              <a:rPr lang="pt-BR" sz="2400" dirty="0">
                <a:solidFill>
                  <a:schemeClr val="dk1"/>
                </a:solidFill>
                <a:latin typeface="Arial"/>
                <a:ea typeface="Arial"/>
                <a:cs typeface="Arial"/>
                <a:sym typeface="Arial"/>
              </a:rPr>
              <a:t>Uma teoria auxilia no planejamento do ensino levando em conta as características individuais (referentes ao aluno e ao professor), o contexto e as atividades propostas.</a:t>
            </a:r>
            <a:endParaRPr sz="2400" dirty="0">
              <a:solidFill>
                <a:schemeClr val="dk1"/>
              </a:solidFill>
              <a:latin typeface="Arial"/>
              <a:ea typeface="Arial"/>
              <a:cs typeface="Arial"/>
              <a:sym typeface="Arial"/>
            </a:endParaRPr>
          </a:p>
          <a:p>
            <a:pPr marL="457200" lvl="0" indent="-381000" algn="just" rtl="0">
              <a:lnSpc>
                <a:spcPct val="90000"/>
              </a:lnSpc>
              <a:spcBef>
                <a:spcPts val="0"/>
              </a:spcBef>
              <a:spcAft>
                <a:spcPts val="0"/>
              </a:spcAft>
              <a:buClr>
                <a:schemeClr val="dk1"/>
              </a:buClr>
              <a:buSzPts val="2400"/>
              <a:buFont typeface="Arial"/>
              <a:buChar char="●"/>
            </a:pPr>
            <a:r>
              <a:rPr lang="pt-BR" sz="2400" dirty="0">
                <a:solidFill>
                  <a:schemeClr val="dk1"/>
                </a:solidFill>
                <a:latin typeface="Arial"/>
                <a:ea typeface="Arial"/>
                <a:cs typeface="Arial"/>
                <a:sym typeface="Arial"/>
              </a:rPr>
              <a:t>A teoria de desenvolvimento de Henri Wallon propõe estágios. Cabe observar que:</a:t>
            </a:r>
            <a:endParaRPr sz="2400" dirty="0">
              <a:solidFill>
                <a:schemeClr val="dk1"/>
              </a:solidFill>
              <a:latin typeface="Arial"/>
              <a:ea typeface="Arial"/>
              <a:cs typeface="Arial"/>
              <a:sym typeface="Arial"/>
            </a:endParaRPr>
          </a:p>
          <a:p>
            <a:pPr marL="457200" lvl="0" indent="-381000" algn="just" rtl="0">
              <a:lnSpc>
                <a:spcPct val="90000"/>
              </a:lnSpc>
              <a:spcBef>
                <a:spcPts val="0"/>
              </a:spcBef>
              <a:spcAft>
                <a:spcPts val="0"/>
              </a:spcAft>
              <a:buClr>
                <a:schemeClr val="dk1"/>
              </a:buClr>
              <a:buSzPts val="2400"/>
              <a:buFont typeface="Arial"/>
              <a:buChar char="●"/>
            </a:pPr>
            <a:r>
              <a:rPr lang="pt-BR" sz="2400" dirty="0">
                <a:solidFill>
                  <a:schemeClr val="dk1"/>
                </a:solidFill>
                <a:latin typeface="Arial"/>
                <a:ea typeface="Arial"/>
                <a:cs typeface="Arial"/>
                <a:sym typeface="Arial"/>
              </a:rPr>
              <a:t>A idade não é o indicador principal do estágio;</a:t>
            </a:r>
            <a:endParaRPr sz="2400" dirty="0">
              <a:solidFill>
                <a:schemeClr val="dk1"/>
              </a:solidFill>
              <a:latin typeface="Arial"/>
              <a:ea typeface="Arial"/>
              <a:cs typeface="Arial"/>
              <a:sym typeface="Arial"/>
            </a:endParaRPr>
          </a:p>
          <a:p>
            <a:pPr marL="457200" lvl="0" indent="-381000" algn="just" rtl="0">
              <a:lnSpc>
                <a:spcPct val="90000"/>
              </a:lnSpc>
              <a:spcBef>
                <a:spcPts val="0"/>
              </a:spcBef>
              <a:spcAft>
                <a:spcPts val="0"/>
              </a:spcAft>
              <a:buClr>
                <a:schemeClr val="dk1"/>
              </a:buClr>
              <a:buSzPts val="2400"/>
              <a:buFont typeface="Arial"/>
              <a:buChar char="●"/>
            </a:pPr>
            <a:r>
              <a:rPr lang="pt-BR" sz="2400" dirty="0">
                <a:solidFill>
                  <a:schemeClr val="dk1"/>
                </a:solidFill>
                <a:latin typeface="Arial"/>
                <a:ea typeface="Arial"/>
                <a:cs typeface="Arial"/>
                <a:sym typeface="Arial"/>
              </a:rPr>
              <a:t>Cada estágio é um sistema completo em si;</a:t>
            </a:r>
            <a:endParaRPr sz="2400" dirty="0">
              <a:solidFill>
                <a:schemeClr val="dk1"/>
              </a:solidFill>
              <a:latin typeface="Arial"/>
              <a:ea typeface="Arial"/>
              <a:cs typeface="Arial"/>
              <a:sym typeface="Arial"/>
            </a:endParaRPr>
          </a:p>
          <a:p>
            <a:pPr marL="457200" lvl="0" indent="-381000" algn="just" rtl="0">
              <a:lnSpc>
                <a:spcPct val="90000"/>
              </a:lnSpc>
              <a:spcBef>
                <a:spcPts val="0"/>
              </a:spcBef>
              <a:spcAft>
                <a:spcPts val="0"/>
              </a:spcAft>
              <a:buClr>
                <a:schemeClr val="dk1"/>
              </a:buClr>
              <a:buSzPts val="2400"/>
              <a:buFont typeface="Arial"/>
              <a:buChar char="●"/>
            </a:pPr>
            <a:r>
              <a:rPr lang="pt-BR" sz="2400" dirty="0">
                <a:solidFill>
                  <a:schemeClr val="dk1"/>
                </a:solidFill>
                <a:latin typeface="Arial"/>
                <a:ea typeface="Arial"/>
                <a:cs typeface="Arial"/>
                <a:sym typeface="Arial"/>
              </a:rPr>
              <a:t>As características propostas para cada estágio se expressam através de conteúdos determinados culturalmente;</a:t>
            </a:r>
            <a:endParaRPr sz="2400" dirty="0">
              <a:solidFill>
                <a:schemeClr val="dk1"/>
              </a:solidFill>
              <a:latin typeface="Arial"/>
              <a:ea typeface="Arial"/>
              <a:cs typeface="Arial"/>
              <a:sym typeface="Arial"/>
            </a:endParaRPr>
          </a:p>
          <a:p>
            <a:pPr marL="457200" lvl="0" indent="-381000" algn="just" rtl="0">
              <a:lnSpc>
                <a:spcPct val="90000"/>
              </a:lnSpc>
              <a:spcBef>
                <a:spcPts val="0"/>
              </a:spcBef>
              <a:spcAft>
                <a:spcPts val="0"/>
              </a:spcAft>
              <a:buClr>
                <a:schemeClr val="dk1"/>
              </a:buClr>
              <a:buSzPts val="2400"/>
              <a:buFont typeface="Arial"/>
              <a:buChar char="●"/>
            </a:pPr>
            <a:r>
              <a:rPr lang="pt-BR" sz="2400" dirty="0">
                <a:solidFill>
                  <a:schemeClr val="dk1"/>
                </a:solidFill>
                <a:latin typeface="Arial"/>
                <a:ea typeface="Arial"/>
                <a:cs typeface="Arial"/>
                <a:sym typeface="Arial"/>
              </a:rPr>
              <a:t>O desenvolvimento pressupõe um processo constante de transformações, durante toda a vida.</a:t>
            </a:r>
            <a:endParaRPr sz="2400" dirty="0">
              <a:solidFill>
                <a:schemeClr val="dk1"/>
              </a:solidFill>
              <a:latin typeface="Arial"/>
              <a:ea typeface="Arial"/>
              <a:cs typeface="Arial"/>
              <a:sym typeface="Arial"/>
            </a:endParaRPr>
          </a:p>
          <a:p>
            <a:pPr marL="457200" lvl="0" indent="0" algn="just" rtl="0">
              <a:spcBef>
                <a:spcPts val="1000"/>
              </a:spcBef>
              <a:spcAft>
                <a:spcPts val="0"/>
              </a:spcAft>
              <a:buNone/>
            </a:pPr>
            <a:endParaRPr sz="2600" dirty="0">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g255ad6e433d_1_15"/>
          <p:cNvSpPr txBox="1">
            <a:spLocks noGrp="1"/>
          </p:cNvSpPr>
          <p:nvPr>
            <p:ph type="body" idx="1"/>
          </p:nvPr>
        </p:nvSpPr>
        <p:spPr>
          <a:xfrm>
            <a:off x="2589200" y="232475"/>
            <a:ext cx="9286500" cy="6180000"/>
          </a:xfrm>
          <a:prstGeom prst="rect">
            <a:avLst/>
          </a:prstGeom>
        </p:spPr>
        <p:txBody>
          <a:bodyPr spcFirstLastPara="1" wrap="square" lIns="91425" tIns="45700" rIns="91425" bIns="45700" anchor="t" anchorCtr="0">
            <a:noAutofit/>
          </a:bodyPr>
          <a:lstStyle/>
          <a:p>
            <a:pPr marL="0" lvl="0" indent="406400" algn="just" rtl="0">
              <a:lnSpc>
                <a:spcPct val="115000"/>
              </a:lnSpc>
              <a:spcBef>
                <a:spcPts val="1200"/>
              </a:spcBef>
              <a:spcAft>
                <a:spcPts val="0"/>
              </a:spcAft>
              <a:buNone/>
            </a:pPr>
            <a:r>
              <a:rPr lang="pt-BR" sz="2400" dirty="0">
                <a:solidFill>
                  <a:schemeClr val="dk1"/>
                </a:solidFill>
                <a:latin typeface="Arial"/>
                <a:ea typeface="Arial"/>
                <a:cs typeface="Arial"/>
                <a:sym typeface="Arial"/>
              </a:rPr>
              <a:t>Os conceitos priorizados, decorrentes da teoria de desenvolvimento de Henri Wallon, serão:</a:t>
            </a:r>
            <a:endParaRPr sz="2400" dirty="0">
              <a:solidFill>
                <a:schemeClr val="dk1"/>
              </a:solidFill>
              <a:latin typeface="Arial"/>
              <a:ea typeface="Arial"/>
              <a:cs typeface="Arial"/>
              <a:sym typeface="Arial"/>
            </a:endParaRPr>
          </a:p>
          <a:p>
            <a:pPr marL="419100" lvl="0" algn="l" rtl="0">
              <a:lnSpc>
                <a:spcPct val="115000"/>
              </a:lnSpc>
              <a:spcBef>
                <a:spcPts val="1300"/>
              </a:spcBef>
              <a:spcAft>
                <a:spcPts val="0"/>
              </a:spcAft>
              <a:buClr>
                <a:schemeClr val="dk1"/>
              </a:buClr>
              <a:buSzPts val="2400"/>
              <a:buFont typeface="Arial" panose="020B0604020202020204" pitchFamily="34" charset="0"/>
              <a:buChar char="•"/>
            </a:pPr>
            <a:r>
              <a:rPr lang="pt-BR" sz="2400" dirty="0">
                <a:solidFill>
                  <a:schemeClr val="dk1"/>
                </a:solidFill>
                <a:latin typeface="Arial"/>
                <a:ea typeface="Arial"/>
                <a:cs typeface="Arial"/>
                <a:sym typeface="Arial"/>
              </a:rPr>
              <a:t>processo de integração em dois sentidos:</a:t>
            </a:r>
            <a:endParaRPr sz="2400" dirty="0">
              <a:solidFill>
                <a:schemeClr val="dk1"/>
              </a:solidFill>
              <a:latin typeface="Arial"/>
              <a:ea typeface="Arial"/>
              <a:cs typeface="Arial"/>
              <a:sym typeface="Arial"/>
            </a:endParaRPr>
          </a:p>
          <a:p>
            <a:pPr marL="457200" lvl="0" indent="0" algn="l" rtl="0">
              <a:lnSpc>
                <a:spcPct val="115000"/>
              </a:lnSpc>
              <a:spcBef>
                <a:spcPts val="1200"/>
              </a:spcBef>
              <a:spcAft>
                <a:spcPts val="0"/>
              </a:spcAft>
              <a:buNone/>
            </a:pPr>
            <a:r>
              <a:rPr lang="pt-BR" sz="2400" dirty="0">
                <a:solidFill>
                  <a:schemeClr val="dk1"/>
                </a:solidFill>
                <a:latin typeface="Arial"/>
                <a:ea typeface="Arial"/>
                <a:cs typeface="Arial"/>
                <a:sym typeface="Arial"/>
              </a:rPr>
              <a:t>integração organismo-meio</a:t>
            </a:r>
            <a:endParaRPr sz="2400" dirty="0">
              <a:solidFill>
                <a:schemeClr val="dk1"/>
              </a:solidFill>
              <a:latin typeface="Arial"/>
              <a:ea typeface="Arial"/>
              <a:cs typeface="Arial"/>
              <a:sym typeface="Arial"/>
            </a:endParaRPr>
          </a:p>
          <a:p>
            <a:pPr marL="0" lvl="0" indent="406400" algn="l" rtl="0">
              <a:lnSpc>
                <a:spcPct val="115000"/>
              </a:lnSpc>
              <a:spcBef>
                <a:spcPts val="1200"/>
              </a:spcBef>
              <a:spcAft>
                <a:spcPts val="0"/>
              </a:spcAft>
              <a:buNone/>
            </a:pPr>
            <a:r>
              <a:rPr lang="pt-BR" sz="2400" dirty="0">
                <a:solidFill>
                  <a:schemeClr val="dk1"/>
                </a:solidFill>
                <a:latin typeface="Arial"/>
                <a:ea typeface="Arial"/>
                <a:cs typeface="Arial"/>
                <a:sym typeface="Arial"/>
              </a:rPr>
              <a:t>integração dos conjuntos funcionais</a:t>
            </a:r>
          </a:p>
          <a:p>
            <a:pPr marL="342900" lvl="0" algn="l" rtl="0">
              <a:lnSpc>
                <a:spcPct val="115000"/>
              </a:lnSpc>
              <a:spcBef>
                <a:spcPts val="1200"/>
              </a:spcBef>
              <a:spcAft>
                <a:spcPts val="0"/>
              </a:spcAft>
              <a:buFont typeface="Arial" panose="020B0604020202020204" pitchFamily="34" charset="0"/>
              <a:buChar char="•"/>
            </a:pPr>
            <a:r>
              <a:rPr lang="pt-BR" sz="2400" dirty="0">
                <a:solidFill>
                  <a:schemeClr val="dk1"/>
                </a:solidFill>
                <a:latin typeface="Arial"/>
                <a:ea typeface="Arial"/>
                <a:cs typeface="Arial"/>
                <a:sym typeface="Arial"/>
              </a:rPr>
              <a:t>concepção de afetividade:</a:t>
            </a:r>
            <a:endParaRPr sz="2400" dirty="0">
              <a:solidFill>
                <a:schemeClr val="dk1"/>
              </a:solidFill>
              <a:latin typeface="Arial"/>
              <a:ea typeface="Arial"/>
              <a:cs typeface="Arial"/>
              <a:sym typeface="Arial"/>
            </a:endParaRPr>
          </a:p>
          <a:p>
            <a:pPr marL="0" lvl="0" indent="406400" algn="l" rtl="0">
              <a:lnSpc>
                <a:spcPct val="115000"/>
              </a:lnSpc>
              <a:spcBef>
                <a:spcPts val="1200"/>
              </a:spcBef>
              <a:spcAft>
                <a:spcPts val="0"/>
              </a:spcAft>
              <a:buNone/>
            </a:pPr>
            <a:r>
              <a:rPr lang="pt-BR" sz="2400" dirty="0">
                <a:solidFill>
                  <a:schemeClr val="dk1"/>
                </a:solidFill>
                <a:latin typeface="Arial"/>
                <a:ea typeface="Arial"/>
                <a:cs typeface="Arial"/>
                <a:sym typeface="Arial"/>
              </a:rPr>
              <a:t>emoções</a:t>
            </a:r>
            <a:endParaRPr sz="2400" dirty="0">
              <a:solidFill>
                <a:schemeClr val="dk1"/>
              </a:solidFill>
              <a:latin typeface="Arial"/>
              <a:ea typeface="Arial"/>
              <a:cs typeface="Arial"/>
              <a:sym typeface="Arial"/>
            </a:endParaRPr>
          </a:p>
          <a:p>
            <a:pPr marL="0" lvl="0" indent="406400" algn="l" rtl="0">
              <a:lnSpc>
                <a:spcPct val="115000"/>
              </a:lnSpc>
              <a:spcBef>
                <a:spcPts val="1200"/>
              </a:spcBef>
              <a:spcAft>
                <a:spcPts val="0"/>
              </a:spcAft>
              <a:buNone/>
            </a:pPr>
            <a:r>
              <a:rPr lang="pt-BR" sz="2400" dirty="0">
                <a:solidFill>
                  <a:schemeClr val="dk1"/>
                </a:solidFill>
                <a:latin typeface="Arial"/>
                <a:ea typeface="Arial"/>
                <a:cs typeface="Arial"/>
                <a:sym typeface="Arial"/>
              </a:rPr>
              <a:t>sentimentos</a:t>
            </a:r>
            <a:endParaRPr sz="2400" dirty="0">
              <a:solidFill>
                <a:schemeClr val="dk1"/>
              </a:solidFill>
              <a:latin typeface="Arial"/>
              <a:ea typeface="Arial"/>
              <a:cs typeface="Arial"/>
              <a:sym typeface="Arial"/>
            </a:endParaRPr>
          </a:p>
          <a:p>
            <a:pPr marL="0" lvl="0" indent="406400" algn="l" rtl="0">
              <a:lnSpc>
                <a:spcPct val="115000"/>
              </a:lnSpc>
              <a:spcBef>
                <a:spcPts val="1200"/>
              </a:spcBef>
              <a:spcAft>
                <a:spcPts val="0"/>
              </a:spcAft>
              <a:buNone/>
            </a:pPr>
            <a:r>
              <a:rPr lang="pt-BR" sz="2400" dirty="0">
                <a:solidFill>
                  <a:schemeClr val="dk1"/>
                </a:solidFill>
                <a:latin typeface="Arial"/>
                <a:ea typeface="Arial"/>
                <a:cs typeface="Arial"/>
                <a:sym typeface="Arial"/>
              </a:rPr>
              <a:t>Paixão</a:t>
            </a:r>
          </a:p>
          <a:p>
            <a:pPr marL="342900" lvl="0" algn="l" rtl="0">
              <a:lnSpc>
                <a:spcPct val="115000"/>
              </a:lnSpc>
              <a:spcBef>
                <a:spcPts val="1200"/>
              </a:spcBef>
              <a:spcAft>
                <a:spcPts val="0"/>
              </a:spcAft>
              <a:buFont typeface="Arial" panose="020B0604020202020204" pitchFamily="34" charset="0"/>
              <a:buChar char="•"/>
            </a:pPr>
            <a:r>
              <a:rPr lang="pt-BR" sz="2400" dirty="0">
                <a:solidFill>
                  <a:schemeClr val="dk1"/>
                </a:solidFill>
                <a:latin typeface="Arial"/>
                <a:ea typeface="Arial"/>
                <a:cs typeface="Arial"/>
                <a:sym typeface="Arial"/>
              </a:rPr>
              <a:t>evolução da afetividade:</a:t>
            </a:r>
            <a:endParaRPr sz="2400" dirty="0">
              <a:solidFill>
                <a:schemeClr val="dk1"/>
              </a:solidFill>
              <a:latin typeface="Arial"/>
              <a:ea typeface="Arial"/>
              <a:cs typeface="Arial"/>
              <a:sym typeface="Arial"/>
            </a:endParaRPr>
          </a:p>
          <a:p>
            <a:pPr marL="0" lvl="0" indent="406400" algn="l" rtl="0">
              <a:lnSpc>
                <a:spcPct val="115000"/>
              </a:lnSpc>
              <a:spcBef>
                <a:spcPts val="1200"/>
              </a:spcBef>
              <a:spcAft>
                <a:spcPts val="0"/>
              </a:spcAft>
              <a:buNone/>
            </a:pPr>
            <a:r>
              <a:rPr lang="pt-BR" sz="2400" dirty="0">
                <a:solidFill>
                  <a:schemeClr val="dk1"/>
                </a:solidFill>
                <a:latin typeface="Arial"/>
                <a:ea typeface="Arial"/>
                <a:cs typeface="Arial"/>
                <a:sym typeface="Arial"/>
              </a:rPr>
              <a:t>o papel da afetividade nos diferentes estágios</a:t>
            </a:r>
            <a:endParaRPr sz="2400" dirty="0">
              <a:solidFill>
                <a:schemeClr val="dk1"/>
              </a:solidFill>
              <a:latin typeface="Arial"/>
              <a:ea typeface="Arial"/>
              <a:cs typeface="Arial"/>
              <a:sym typeface="Arial"/>
            </a:endParaRPr>
          </a:p>
          <a:p>
            <a:pPr marL="0" lvl="0" indent="0" algn="l" rtl="0">
              <a:lnSpc>
                <a:spcPct val="115000"/>
              </a:lnSpc>
              <a:spcBef>
                <a:spcPts val="1200"/>
              </a:spcBef>
              <a:spcAft>
                <a:spcPts val="0"/>
              </a:spcAft>
              <a:buNone/>
            </a:pPr>
            <a:endParaRP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g18e894fb2451673f_1"/>
          <p:cNvSpPr txBox="1">
            <a:spLocks noGrp="1"/>
          </p:cNvSpPr>
          <p:nvPr>
            <p:ph type="body" idx="1"/>
          </p:nvPr>
        </p:nvSpPr>
        <p:spPr>
          <a:xfrm>
            <a:off x="2589200" y="1128800"/>
            <a:ext cx="8915400" cy="4224300"/>
          </a:xfrm>
          <a:prstGeom prst="rect">
            <a:avLst/>
          </a:prstGeom>
        </p:spPr>
        <p:txBody>
          <a:bodyPr spcFirstLastPara="1" wrap="square" lIns="91425" tIns="45700" rIns="91425" bIns="45700" anchor="t" anchorCtr="0">
            <a:noAutofit/>
          </a:bodyPr>
          <a:lstStyle/>
          <a:p>
            <a:pPr marL="0" lvl="0" indent="342900" algn="just" rtl="0">
              <a:lnSpc>
                <a:spcPct val="136363"/>
              </a:lnSpc>
              <a:spcBef>
                <a:spcPts val="1200"/>
              </a:spcBef>
              <a:spcAft>
                <a:spcPts val="0"/>
              </a:spcAft>
              <a:buClr>
                <a:schemeClr val="dk1"/>
              </a:buClr>
              <a:buSzPts val="1100"/>
              <a:buFont typeface="Arial"/>
              <a:buNone/>
            </a:pPr>
            <a:r>
              <a:rPr lang="pt-BR" sz="2400" dirty="0">
                <a:solidFill>
                  <a:schemeClr val="dk1"/>
                </a:solidFill>
                <a:latin typeface="Arial"/>
                <a:ea typeface="Arial"/>
                <a:cs typeface="Arial"/>
                <a:sym typeface="Arial"/>
              </a:rPr>
              <a:t>O processo ensino-aprendizagem só pode ser analisado como uma unidade, pois ensino e aprendizagem são faces de uma mesma moeda; a relação interpessoal professor-aluno é um fator determinante. O processo ensino-aprendizagem é o recurso fundamental do professor: sua compreensão e o papel da afetividade nesse processo, é um elemento importante para aumentar a sua eficácia.</a:t>
            </a:r>
            <a:endParaRPr sz="2400" dirty="0">
              <a:solidFill>
                <a:schemeClr val="dk1"/>
              </a:solidFill>
              <a:latin typeface="Arial"/>
              <a:ea typeface="Arial"/>
              <a:cs typeface="Arial"/>
              <a:sym typeface="Arial"/>
            </a:endParaRPr>
          </a:p>
          <a:p>
            <a:pPr marL="0" lvl="0" indent="0" algn="l" rtl="0">
              <a:spcBef>
                <a:spcPts val="1200"/>
              </a:spcBef>
              <a:spcAft>
                <a:spcPts val="0"/>
              </a:spcAft>
              <a:buNone/>
            </a:pPr>
            <a:endParaRP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g18e894fb2451673f_7"/>
          <p:cNvSpPr txBox="1">
            <a:spLocks noGrp="1"/>
          </p:cNvSpPr>
          <p:nvPr>
            <p:ph type="title"/>
          </p:nvPr>
        </p:nvSpPr>
        <p:spPr>
          <a:xfrm>
            <a:off x="2592925" y="213100"/>
            <a:ext cx="8911800" cy="949200"/>
          </a:xfrm>
          <a:prstGeom prst="rect">
            <a:avLst/>
          </a:prstGeom>
        </p:spPr>
        <p:txBody>
          <a:bodyPr spcFirstLastPara="1" wrap="square" lIns="91425" tIns="45700" rIns="91425" bIns="45700" anchor="t" anchorCtr="0">
            <a:normAutofit fontScale="90000"/>
          </a:bodyPr>
          <a:lstStyle/>
          <a:p>
            <a:pPr marL="0" lvl="0" indent="0" algn="l" rtl="0">
              <a:lnSpc>
                <a:spcPct val="127272"/>
              </a:lnSpc>
              <a:spcBef>
                <a:spcPts val="1200"/>
              </a:spcBef>
              <a:spcAft>
                <a:spcPts val="0"/>
              </a:spcAft>
              <a:buClr>
                <a:schemeClr val="dk1"/>
              </a:buClr>
              <a:buSzPct val="41509"/>
              <a:buFont typeface="Arial"/>
              <a:buNone/>
            </a:pPr>
            <a:r>
              <a:rPr lang="pt-BR" sz="2650" b="1" dirty="0">
                <a:solidFill>
                  <a:schemeClr val="dk1"/>
                </a:solidFill>
                <a:latin typeface="Arial"/>
                <a:ea typeface="Arial"/>
                <a:cs typeface="Arial"/>
                <a:sym typeface="Arial"/>
              </a:rPr>
              <a:t>A teoria de desenvolvimento de Henri Wallon</a:t>
            </a:r>
            <a:endParaRPr sz="2650" b="1" dirty="0">
              <a:solidFill>
                <a:schemeClr val="dk1"/>
              </a:solidFill>
              <a:latin typeface="Arial"/>
              <a:ea typeface="Arial"/>
              <a:cs typeface="Arial"/>
              <a:sym typeface="Arial"/>
            </a:endParaRPr>
          </a:p>
          <a:p>
            <a:pPr marL="0" lvl="0" indent="0" algn="l" rtl="0">
              <a:spcBef>
                <a:spcPts val="1200"/>
              </a:spcBef>
              <a:spcAft>
                <a:spcPts val="0"/>
              </a:spcAft>
              <a:buNone/>
            </a:pPr>
            <a:endParaRPr sz="2650" dirty="0"/>
          </a:p>
        </p:txBody>
      </p:sp>
      <p:sp>
        <p:nvSpPr>
          <p:cNvPr id="190" name="Google Shape;190;g18e894fb2451673f_7"/>
          <p:cNvSpPr txBox="1">
            <a:spLocks noGrp="1"/>
          </p:cNvSpPr>
          <p:nvPr>
            <p:ph type="body" idx="1"/>
          </p:nvPr>
        </p:nvSpPr>
        <p:spPr>
          <a:xfrm>
            <a:off x="2589200" y="1278600"/>
            <a:ext cx="8915400" cy="4632600"/>
          </a:xfrm>
          <a:prstGeom prst="rect">
            <a:avLst/>
          </a:prstGeom>
        </p:spPr>
        <p:txBody>
          <a:bodyPr spcFirstLastPara="1" wrap="square" lIns="91425" tIns="45700" rIns="91425" bIns="45700" anchor="t" anchorCtr="0">
            <a:normAutofit lnSpcReduction="10000"/>
          </a:bodyPr>
          <a:lstStyle/>
          <a:p>
            <a:pPr marL="0" lvl="0" indent="368300" algn="just" rtl="0">
              <a:lnSpc>
                <a:spcPct val="136363"/>
              </a:lnSpc>
              <a:spcBef>
                <a:spcPts val="1200"/>
              </a:spcBef>
              <a:spcAft>
                <a:spcPts val="0"/>
              </a:spcAft>
              <a:buNone/>
            </a:pPr>
            <a:r>
              <a:rPr lang="pt-BR" sz="2200" dirty="0">
                <a:solidFill>
                  <a:schemeClr val="dk1"/>
                </a:solidFill>
                <a:latin typeface="Arial"/>
                <a:ea typeface="Arial"/>
                <a:cs typeface="Arial"/>
                <a:sym typeface="Arial"/>
              </a:rPr>
              <a:t>Os conceitos, princípios e direções expressos na teoria de desenvolvimento de Henri Wallon são instrumentos que nos auxiliam na compreensão do processo de constituição da pessoa, no movimento que vai do bebê ao adulto de sua espécie, conforme os modelos que a cultura do seu tempo disponibiliza.</a:t>
            </a:r>
            <a:endParaRPr sz="2200" dirty="0">
              <a:solidFill>
                <a:schemeClr val="dk1"/>
              </a:solidFill>
              <a:latin typeface="Arial"/>
              <a:ea typeface="Arial"/>
              <a:cs typeface="Arial"/>
              <a:sym typeface="Arial"/>
            </a:endParaRPr>
          </a:p>
          <a:p>
            <a:pPr marL="0" lvl="0" indent="368300" algn="just" rtl="0">
              <a:lnSpc>
                <a:spcPct val="136363"/>
              </a:lnSpc>
              <a:spcBef>
                <a:spcPts val="1200"/>
              </a:spcBef>
              <a:spcAft>
                <a:spcPts val="0"/>
              </a:spcAft>
              <a:buNone/>
            </a:pPr>
            <a:r>
              <a:rPr lang="pt-BR" sz="2200" dirty="0">
                <a:solidFill>
                  <a:schemeClr val="dk1"/>
                </a:solidFill>
                <a:latin typeface="Arial"/>
                <a:ea typeface="Arial"/>
                <a:cs typeface="Arial"/>
                <a:sym typeface="Arial"/>
              </a:rPr>
              <a:t>A teoria de desenvolvimento de Henri Wallon é um instrumento que pode ampliar a compreensão do professor sobre as possibilidades do aluno no processo ensino-aprendizagem e fornecer elementos para uma reflexão de como o ensino pode criar intencionalmente condições para favorecer esse processo. </a:t>
            </a:r>
            <a:endParaRPr sz="2200" dirty="0">
              <a:solidFill>
                <a:schemeClr val="dk1"/>
              </a:solidFill>
              <a:latin typeface="Arial"/>
              <a:ea typeface="Arial"/>
              <a:cs typeface="Arial"/>
              <a:sym typeface="Arial"/>
            </a:endParaRPr>
          </a:p>
          <a:p>
            <a:pPr marL="0" lvl="0" indent="0" algn="l" rtl="0">
              <a:spcBef>
                <a:spcPts val="1200"/>
              </a:spcBef>
              <a:spcAft>
                <a:spcPts val="0"/>
              </a:spcAft>
              <a:buNone/>
            </a:pPr>
            <a:endParaRPr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g18e894fb2451673f_16"/>
          <p:cNvSpPr txBox="1">
            <a:spLocks noGrp="1"/>
          </p:cNvSpPr>
          <p:nvPr>
            <p:ph type="body" idx="1"/>
          </p:nvPr>
        </p:nvSpPr>
        <p:spPr>
          <a:xfrm>
            <a:off x="2476675" y="154975"/>
            <a:ext cx="9205200" cy="6548100"/>
          </a:xfrm>
          <a:prstGeom prst="rect">
            <a:avLst/>
          </a:prstGeom>
        </p:spPr>
        <p:txBody>
          <a:bodyPr spcFirstLastPara="1" wrap="square" lIns="91425" tIns="45700" rIns="91425" bIns="45700" anchor="t" anchorCtr="0">
            <a:noAutofit/>
          </a:bodyPr>
          <a:lstStyle/>
          <a:p>
            <a:pPr marL="0" lvl="0" indent="368300" algn="just" rtl="0">
              <a:lnSpc>
                <a:spcPct val="136363"/>
              </a:lnSpc>
              <a:spcBef>
                <a:spcPts val="1200"/>
              </a:spcBef>
              <a:spcAft>
                <a:spcPts val="0"/>
              </a:spcAft>
              <a:buNone/>
            </a:pPr>
            <a:r>
              <a:rPr lang="pt-BR" sz="2200" dirty="0">
                <a:solidFill>
                  <a:schemeClr val="dk1"/>
                </a:solidFill>
                <a:latin typeface="Arial"/>
                <a:ea typeface="Arial"/>
                <a:cs typeface="Arial"/>
                <a:sym typeface="Arial"/>
              </a:rPr>
              <a:t>Na medida em que a teoria de desenvolvimento descreve características de cada estágio, está também oferece elementos para uma reflexão em torno do processo ensino-aprendizagem mais produtivo, propiciando ao professor pontos de referência para orientar e testar atividades adequadas aos alunos que tem em sua sala de aula. A identificação das características de cada estágio pelo professor permitirá planejar atividades que promovam um entrosamento mais produtivo entre essas características, conforme se apresentem em seus alunos concretos, e as atividades de ensino.</a:t>
            </a:r>
            <a:endParaRPr sz="2200" dirty="0">
              <a:solidFill>
                <a:schemeClr val="dk1"/>
              </a:solidFill>
              <a:latin typeface="Arial"/>
              <a:ea typeface="Arial"/>
              <a:cs typeface="Arial"/>
              <a:sym typeface="Arial"/>
            </a:endParaRPr>
          </a:p>
          <a:p>
            <a:pPr marL="0" lvl="0" indent="355600" algn="just" rtl="0">
              <a:lnSpc>
                <a:spcPct val="145454"/>
              </a:lnSpc>
              <a:spcBef>
                <a:spcPts val="1200"/>
              </a:spcBef>
              <a:spcAft>
                <a:spcPts val="0"/>
              </a:spcAft>
              <a:buNone/>
            </a:pPr>
            <a:r>
              <a:rPr lang="pt-BR" sz="2400" dirty="0">
                <a:solidFill>
                  <a:schemeClr val="dk1"/>
                </a:solidFill>
                <a:latin typeface="Arial"/>
                <a:ea typeface="Arial"/>
                <a:cs typeface="Arial"/>
                <a:sym typeface="Arial"/>
              </a:rPr>
              <a:t>Na teoria psicogenética de Wallon, o eixo principal no processo de desenvolvimento é a integração em dois sentidos:</a:t>
            </a:r>
            <a:endParaRPr sz="2400" dirty="0">
              <a:solidFill>
                <a:schemeClr val="dk1"/>
              </a:solidFill>
              <a:latin typeface="Arial"/>
              <a:ea typeface="Arial"/>
              <a:cs typeface="Arial"/>
              <a:sym typeface="Arial"/>
            </a:endParaRPr>
          </a:p>
          <a:p>
            <a:pPr marL="457200" lvl="0" indent="-381000" algn="l" rtl="0">
              <a:lnSpc>
                <a:spcPct val="127272"/>
              </a:lnSpc>
              <a:spcBef>
                <a:spcPts val="1200"/>
              </a:spcBef>
              <a:spcAft>
                <a:spcPts val="0"/>
              </a:spcAft>
              <a:buClr>
                <a:schemeClr val="dk1"/>
              </a:buClr>
              <a:buSzPts val="2400"/>
              <a:buFont typeface="Arial"/>
              <a:buChar char="🠶"/>
            </a:pPr>
            <a:r>
              <a:rPr lang="pt-BR" sz="2400" dirty="0">
                <a:solidFill>
                  <a:schemeClr val="dk1"/>
                </a:solidFill>
                <a:latin typeface="Arial"/>
                <a:ea typeface="Arial"/>
                <a:cs typeface="Arial"/>
                <a:sym typeface="Arial"/>
              </a:rPr>
              <a:t>Integração organismo-meio.</a:t>
            </a:r>
            <a:endParaRPr sz="2400" dirty="0">
              <a:solidFill>
                <a:schemeClr val="dk1"/>
              </a:solidFill>
              <a:latin typeface="Arial"/>
              <a:ea typeface="Arial"/>
              <a:cs typeface="Arial"/>
              <a:sym typeface="Arial"/>
            </a:endParaRPr>
          </a:p>
          <a:p>
            <a:pPr marL="457200" lvl="0" indent="-381000" algn="just" rtl="0">
              <a:lnSpc>
                <a:spcPct val="145454"/>
              </a:lnSpc>
              <a:spcBef>
                <a:spcPts val="0"/>
              </a:spcBef>
              <a:spcAft>
                <a:spcPts val="0"/>
              </a:spcAft>
              <a:buClr>
                <a:schemeClr val="dk1"/>
              </a:buClr>
              <a:buSzPts val="2400"/>
              <a:buFont typeface="Arial"/>
              <a:buChar char="🠶"/>
            </a:pPr>
            <a:r>
              <a:rPr lang="pt-BR" sz="2400" dirty="0">
                <a:solidFill>
                  <a:schemeClr val="dk1"/>
                </a:solidFill>
                <a:latin typeface="Arial"/>
                <a:ea typeface="Arial"/>
                <a:cs typeface="Arial"/>
                <a:sym typeface="Arial"/>
              </a:rPr>
              <a:t>Integração cognitiva-afetiva-motora.</a:t>
            </a:r>
            <a:endParaRPr sz="2400" dirty="0">
              <a:solidFill>
                <a:schemeClr val="dk1"/>
              </a:solidFill>
              <a:latin typeface="Arial"/>
              <a:ea typeface="Arial"/>
              <a:cs typeface="Arial"/>
              <a:sym typeface="Arial"/>
            </a:endParaRPr>
          </a:p>
          <a:p>
            <a:pPr marL="0" lvl="0" indent="368300" algn="just" rtl="0">
              <a:lnSpc>
                <a:spcPct val="136363"/>
              </a:lnSpc>
              <a:spcBef>
                <a:spcPts val="1500"/>
              </a:spcBef>
              <a:spcAft>
                <a:spcPts val="1200"/>
              </a:spcAft>
              <a:buNone/>
            </a:pPr>
            <a:endParaRPr sz="2200" dirty="0">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g18e894fb2451673f_38"/>
          <p:cNvSpPr txBox="1">
            <a:spLocks noGrp="1"/>
          </p:cNvSpPr>
          <p:nvPr>
            <p:ph type="title"/>
          </p:nvPr>
        </p:nvSpPr>
        <p:spPr>
          <a:xfrm>
            <a:off x="2592925" y="559942"/>
            <a:ext cx="8911800" cy="1281000"/>
          </a:xfrm>
          <a:prstGeom prst="rect">
            <a:avLst/>
          </a:prstGeom>
        </p:spPr>
        <p:txBody>
          <a:bodyPr spcFirstLastPara="1" wrap="square" lIns="91425" tIns="45700" rIns="91425" bIns="45700" anchor="t" anchorCtr="0">
            <a:normAutofit/>
          </a:bodyPr>
          <a:lstStyle/>
          <a:p>
            <a:pPr marL="0" lvl="0" indent="0" algn="ctr" rtl="0">
              <a:spcBef>
                <a:spcPts val="0"/>
              </a:spcBef>
              <a:spcAft>
                <a:spcPts val="0"/>
              </a:spcAft>
              <a:buNone/>
            </a:pPr>
            <a:r>
              <a:rPr lang="pt-BR" sz="2400">
                <a:solidFill>
                  <a:schemeClr val="tx1"/>
                </a:solidFill>
                <a:latin typeface="Arial"/>
                <a:ea typeface="Arial"/>
                <a:cs typeface="Arial"/>
                <a:sym typeface="Arial"/>
              </a:rPr>
              <a:t>Nadel-Brulfert </a:t>
            </a:r>
            <a:endParaRPr sz="2400">
              <a:solidFill>
                <a:schemeClr val="tx1"/>
              </a:solidFill>
            </a:endParaRPr>
          </a:p>
        </p:txBody>
      </p:sp>
      <p:sp>
        <p:nvSpPr>
          <p:cNvPr id="201" name="Google Shape;201;g18e894fb2451673f_38"/>
          <p:cNvSpPr txBox="1">
            <a:spLocks noGrp="1"/>
          </p:cNvSpPr>
          <p:nvPr>
            <p:ph type="body" idx="1"/>
          </p:nvPr>
        </p:nvSpPr>
        <p:spPr>
          <a:xfrm>
            <a:off x="2021305" y="1588574"/>
            <a:ext cx="9483295" cy="5269425"/>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pt-BR" sz="2000" dirty="0">
                <a:solidFill>
                  <a:schemeClr val="tx1"/>
                </a:solidFill>
                <a:latin typeface="Arial"/>
                <a:ea typeface="Arial"/>
                <a:cs typeface="Arial"/>
                <a:sym typeface="Arial"/>
              </a:rPr>
              <a:t>No conjunto da obra de Wallon, para </a:t>
            </a:r>
            <a:r>
              <a:rPr lang="pt-BR" sz="2000" dirty="0" err="1">
                <a:solidFill>
                  <a:schemeClr val="tx1"/>
                </a:solidFill>
                <a:latin typeface="Arial"/>
                <a:ea typeface="Arial"/>
                <a:cs typeface="Arial"/>
                <a:sym typeface="Arial"/>
              </a:rPr>
              <a:t>Nadel-Brulfert</a:t>
            </a:r>
            <a:r>
              <a:rPr lang="pt-BR" sz="2000" dirty="0">
                <a:solidFill>
                  <a:schemeClr val="tx1"/>
                </a:solidFill>
                <a:latin typeface="Arial"/>
                <a:ea typeface="Arial"/>
                <a:cs typeface="Arial"/>
                <a:sym typeface="Arial"/>
              </a:rPr>
              <a:t>, aparecem três grandes categorias de distinções entre tipos de meios: </a:t>
            </a:r>
            <a:endParaRPr sz="2000" dirty="0">
              <a:solidFill>
                <a:schemeClr val="tx1"/>
              </a:solidFill>
              <a:latin typeface="Arial"/>
              <a:ea typeface="Arial"/>
              <a:cs typeface="Arial"/>
              <a:sym typeface="Arial"/>
            </a:endParaRPr>
          </a:p>
          <a:p>
            <a:pPr marL="0" lvl="0" indent="0" algn="l" rtl="0">
              <a:spcBef>
                <a:spcPts val="1000"/>
              </a:spcBef>
              <a:spcAft>
                <a:spcPts val="0"/>
              </a:spcAft>
              <a:buNone/>
            </a:pPr>
            <a:r>
              <a:rPr lang="pt-BR" sz="2000" dirty="0">
                <a:solidFill>
                  <a:schemeClr val="tx1"/>
                </a:solidFill>
                <a:latin typeface="Arial"/>
                <a:ea typeface="Arial"/>
                <a:cs typeface="Arial"/>
                <a:sym typeface="Arial"/>
              </a:rPr>
              <a:t>1- distinção refere-se ao tipo de intercâmbio entre os meios físico-químico, biológico e social;</a:t>
            </a:r>
            <a:endParaRPr sz="2000" dirty="0">
              <a:solidFill>
                <a:schemeClr val="tx1"/>
              </a:solidFill>
              <a:latin typeface="Arial"/>
              <a:ea typeface="Arial"/>
              <a:cs typeface="Arial"/>
              <a:sym typeface="Arial"/>
            </a:endParaRPr>
          </a:p>
          <a:p>
            <a:pPr marL="0" lvl="0" indent="0" algn="just" rtl="0">
              <a:lnSpc>
                <a:spcPct val="154545"/>
              </a:lnSpc>
              <a:spcBef>
                <a:spcPts val="1200"/>
              </a:spcBef>
              <a:spcAft>
                <a:spcPts val="0"/>
              </a:spcAft>
              <a:buNone/>
            </a:pPr>
            <a:r>
              <a:rPr lang="pt-BR" sz="2000" dirty="0">
                <a:solidFill>
                  <a:schemeClr val="tx1"/>
                </a:solidFill>
                <a:latin typeface="Arial"/>
                <a:ea typeface="Arial"/>
                <a:cs typeface="Arial"/>
                <a:sym typeface="Arial"/>
              </a:rPr>
              <a:t>2- distinção, específica da espécie humana, e complementar à primeira, indica a superposição do meio social ao meio físico;</a:t>
            </a:r>
            <a:endParaRPr sz="2000" dirty="0">
              <a:solidFill>
                <a:schemeClr val="tx1"/>
              </a:solidFill>
              <a:latin typeface="Arial"/>
              <a:ea typeface="Arial"/>
              <a:cs typeface="Arial"/>
              <a:sym typeface="Arial"/>
            </a:endParaRPr>
          </a:p>
          <a:p>
            <a:pPr marL="0" lvl="0" indent="0" algn="just" rtl="0">
              <a:lnSpc>
                <a:spcPct val="154545"/>
              </a:lnSpc>
              <a:spcBef>
                <a:spcPts val="1200"/>
              </a:spcBef>
              <a:spcAft>
                <a:spcPts val="0"/>
              </a:spcAft>
              <a:buClr>
                <a:schemeClr val="dk1"/>
              </a:buClr>
              <a:buSzPts val="1100"/>
              <a:buFont typeface="Arial"/>
              <a:buNone/>
            </a:pPr>
            <a:r>
              <a:rPr lang="pt-BR" sz="2000" dirty="0">
                <a:solidFill>
                  <a:schemeClr val="tx1"/>
                </a:solidFill>
                <a:latin typeface="Arial"/>
                <a:ea typeface="Arial"/>
                <a:cs typeface="Arial"/>
                <a:sym typeface="Arial"/>
              </a:rPr>
              <a:t>3- distinção, também específica da espécie humana, refere-se a dois tipos de meios: meio físico, espacial e temporalmente determinado, que é o das reações sensório-motoras, dos objetivo atuais, da inteligência das situações e meio fundado sobre a representação, no qual as situações são simbólicas e implicam a utilização de conceitos.</a:t>
            </a:r>
            <a:endParaRPr sz="2000" dirty="0">
              <a:solidFill>
                <a:schemeClr val="tx1"/>
              </a:solidFill>
              <a:latin typeface="Arial"/>
              <a:ea typeface="Arial"/>
              <a:cs typeface="Arial"/>
              <a:sym typeface="Arial"/>
            </a:endParaRPr>
          </a:p>
          <a:p>
            <a:pPr marL="0" lvl="0" indent="0" algn="l" rtl="0">
              <a:spcBef>
                <a:spcPts val="1200"/>
              </a:spcBef>
              <a:spcAft>
                <a:spcPts val="0"/>
              </a:spcAft>
              <a:buNone/>
            </a:pPr>
            <a:endParaRPr sz="2000" dirty="0">
              <a:solidFill>
                <a:schemeClr val="tx1"/>
              </a:solidFill>
              <a:latin typeface="Arial"/>
              <a:ea typeface="Arial"/>
              <a:cs typeface="Arial"/>
              <a:sym typeface="Arial"/>
            </a:endParaRPr>
          </a:p>
          <a:p>
            <a:pPr marL="0" lvl="0" indent="0" algn="l" rtl="0">
              <a:spcBef>
                <a:spcPts val="1000"/>
              </a:spcBef>
              <a:spcAft>
                <a:spcPts val="0"/>
              </a:spcAft>
              <a:buNone/>
            </a:pPr>
            <a:endParaRPr sz="2000" dirty="0">
              <a:solidFill>
                <a:schemeClr val="tx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g18e894fb2451673f_30"/>
          <p:cNvSpPr txBox="1">
            <a:spLocks noGrp="1"/>
          </p:cNvSpPr>
          <p:nvPr>
            <p:ph type="title"/>
          </p:nvPr>
        </p:nvSpPr>
        <p:spPr>
          <a:xfrm>
            <a:off x="2592925" y="624110"/>
            <a:ext cx="8911800" cy="1281000"/>
          </a:xfrm>
          <a:prstGeom prst="rect">
            <a:avLst/>
          </a:prstGeom>
        </p:spPr>
        <p:txBody>
          <a:bodyPr spcFirstLastPara="1" wrap="square" lIns="91425" tIns="45700" rIns="91425" bIns="45700" anchor="t" anchorCtr="0">
            <a:normAutofit/>
          </a:bodyPr>
          <a:lstStyle/>
          <a:p>
            <a:pPr marL="0" lvl="0" indent="0" algn="ctr" rtl="0">
              <a:lnSpc>
                <a:spcPct val="127272"/>
              </a:lnSpc>
              <a:spcBef>
                <a:spcPts val="1200"/>
              </a:spcBef>
              <a:spcAft>
                <a:spcPts val="0"/>
              </a:spcAft>
              <a:buClr>
                <a:schemeClr val="dk1"/>
              </a:buClr>
              <a:buSzPts val="1100"/>
              <a:buFont typeface="Arial"/>
              <a:buNone/>
            </a:pPr>
            <a:r>
              <a:rPr lang="pt-BR" sz="2400" dirty="0">
                <a:solidFill>
                  <a:schemeClr val="dk1"/>
                </a:solidFill>
                <a:latin typeface="Arial"/>
                <a:ea typeface="Arial"/>
                <a:cs typeface="Arial"/>
                <a:sym typeface="Arial"/>
              </a:rPr>
              <a:t>I</a:t>
            </a:r>
            <a:r>
              <a:rPr lang="pt-BR" sz="2400" b="1" dirty="0">
                <a:solidFill>
                  <a:schemeClr val="dk1"/>
                </a:solidFill>
                <a:latin typeface="Arial"/>
                <a:ea typeface="Arial"/>
                <a:cs typeface="Arial"/>
                <a:sym typeface="Arial"/>
              </a:rPr>
              <a:t>ntegração organismo-meio</a:t>
            </a:r>
            <a:endParaRPr sz="2400" b="1" dirty="0">
              <a:solidFill>
                <a:schemeClr val="dk1"/>
              </a:solidFill>
              <a:latin typeface="Arial"/>
              <a:ea typeface="Arial"/>
              <a:cs typeface="Arial"/>
              <a:sym typeface="Arial"/>
            </a:endParaRPr>
          </a:p>
          <a:p>
            <a:pPr marL="0" lvl="0" indent="0" algn="l" rtl="0">
              <a:spcBef>
                <a:spcPts val="600"/>
              </a:spcBef>
              <a:spcAft>
                <a:spcPts val="0"/>
              </a:spcAft>
              <a:buNone/>
            </a:pPr>
            <a:endParaRPr dirty="0"/>
          </a:p>
        </p:txBody>
      </p:sp>
      <p:sp>
        <p:nvSpPr>
          <p:cNvPr id="207" name="Google Shape;207;g18e894fb2451673f_30"/>
          <p:cNvSpPr txBox="1">
            <a:spLocks noGrp="1"/>
          </p:cNvSpPr>
          <p:nvPr>
            <p:ph type="body" idx="1"/>
          </p:nvPr>
        </p:nvSpPr>
        <p:spPr>
          <a:xfrm>
            <a:off x="2589212" y="2133600"/>
            <a:ext cx="8915400" cy="3777600"/>
          </a:xfrm>
          <a:prstGeom prst="rect">
            <a:avLst/>
          </a:prstGeom>
        </p:spPr>
        <p:txBody>
          <a:bodyPr spcFirstLastPara="1" wrap="square" lIns="91425" tIns="45700" rIns="91425" bIns="45700" anchor="t" anchorCtr="0">
            <a:normAutofit/>
          </a:bodyPr>
          <a:lstStyle/>
          <a:p>
            <a:pPr marL="0" lvl="0" indent="0" algn="just" rtl="0">
              <a:spcBef>
                <a:spcPts val="1000"/>
              </a:spcBef>
              <a:spcAft>
                <a:spcPts val="0"/>
              </a:spcAft>
              <a:buNone/>
            </a:pPr>
            <a:r>
              <a:rPr lang="pt-BR" sz="2400" dirty="0">
                <a:solidFill>
                  <a:schemeClr val="tx1"/>
                </a:solidFill>
                <a:latin typeface="Arial"/>
                <a:ea typeface="Arial"/>
                <a:cs typeface="Arial"/>
                <a:sym typeface="Arial"/>
              </a:rPr>
              <a:t>Partindo de uma perspectiva psicogenética, a teoria de desenvolvimento de Wallon assume que o desenvolvimento da pessoa se faz a partir da interação do potencial genético, típico da espécie, e uma grande variedade de fatores ambientais. O foco da teoria é essa interação da criança com o meio, uma relação complementar entre os fatores orgânicos e socioculturais. </a:t>
            </a:r>
            <a:endParaRPr sz="2400" dirty="0">
              <a:solidFill>
                <a:schemeClr val="tx1"/>
              </a:solidFill>
              <a:latin typeface="Arial"/>
              <a:ea typeface="Arial"/>
              <a:cs typeface="Arial"/>
              <a:sym typeface="Arial"/>
            </a:endParaRPr>
          </a:p>
          <a:p>
            <a:pPr marL="0" lvl="0" indent="0" algn="just" rtl="0">
              <a:spcBef>
                <a:spcPts val="1000"/>
              </a:spcBef>
              <a:spcAft>
                <a:spcPts val="0"/>
              </a:spcAft>
              <a:buNone/>
            </a:pPr>
            <a:endParaRPr sz="2400" dirty="0">
              <a:solidFill>
                <a:schemeClr val="tx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g18e894fb2451673f_49"/>
          <p:cNvSpPr txBox="1">
            <a:spLocks noGrp="1"/>
          </p:cNvSpPr>
          <p:nvPr>
            <p:ph type="title"/>
          </p:nvPr>
        </p:nvSpPr>
        <p:spPr>
          <a:xfrm>
            <a:off x="2358841" y="543887"/>
            <a:ext cx="8911800" cy="1487700"/>
          </a:xfrm>
          <a:prstGeom prst="rect">
            <a:avLst/>
          </a:prstGeom>
        </p:spPr>
        <p:txBody>
          <a:bodyPr spcFirstLastPara="1" wrap="square" lIns="91425" tIns="45700" rIns="91425" bIns="45700" anchor="t" anchorCtr="0">
            <a:normAutofit fontScale="90000"/>
          </a:bodyPr>
          <a:lstStyle/>
          <a:p>
            <a:pPr marL="0" lvl="0" indent="0" algn="l" rtl="0">
              <a:spcBef>
                <a:spcPts val="1000"/>
              </a:spcBef>
              <a:spcAft>
                <a:spcPts val="0"/>
              </a:spcAft>
              <a:buClr>
                <a:schemeClr val="dk1"/>
              </a:buClr>
              <a:buSzPct val="45833"/>
              <a:buFont typeface="Arial"/>
              <a:buNone/>
            </a:pPr>
            <a:r>
              <a:rPr lang="pt-BR" sz="2400" dirty="0">
                <a:solidFill>
                  <a:schemeClr val="tx1"/>
                </a:solidFill>
                <a:latin typeface="Arial"/>
                <a:ea typeface="Arial"/>
                <a:cs typeface="Arial"/>
                <a:sym typeface="Arial"/>
              </a:rPr>
              <a:t>Wallon afirma que o estudo da criança exige o estudo do meio ou dos meios em que ela se desenvolve. Sobre o meio, conjunto mais ou menos duradouro das circunstâncias nas quais se desenvolvem as pessoas </a:t>
            </a:r>
            <a:endParaRPr dirty="0">
              <a:solidFill>
                <a:schemeClr val="tx1"/>
              </a:solidFill>
            </a:endParaRPr>
          </a:p>
        </p:txBody>
      </p:sp>
      <p:sp>
        <p:nvSpPr>
          <p:cNvPr id="213" name="Google Shape;213;g18e894fb2451673f_49"/>
          <p:cNvSpPr txBox="1">
            <a:spLocks noGrp="1"/>
          </p:cNvSpPr>
          <p:nvPr>
            <p:ph type="body" idx="1"/>
          </p:nvPr>
        </p:nvSpPr>
        <p:spPr>
          <a:xfrm>
            <a:off x="2591125" y="2330944"/>
            <a:ext cx="8915400" cy="3005400"/>
          </a:xfrm>
          <a:prstGeom prst="rect">
            <a:avLst/>
          </a:prstGeom>
        </p:spPr>
        <p:txBody>
          <a:bodyPr spcFirstLastPara="1" wrap="square" lIns="91425" tIns="45700" rIns="91425" bIns="45700" anchor="t" anchorCtr="0">
            <a:normAutofit/>
          </a:bodyPr>
          <a:lstStyle/>
          <a:p>
            <a:pPr marL="0" lvl="0" indent="0" algn="ctr" rtl="0">
              <a:lnSpc>
                <a:spcPct val="136363"/>
              </a:lnSpc>
              <a:spcBef>
                <a:spcPts val="1200"/>
              </a:spcBef>
              <a:spcAft>
                <a:spcPts val="0"/>
              </a:spcAft>
              <a:buNone/>
            </a:pPr>
            <a:r>
              <a:rPr lang="pt-BR" sz="2400" dirty="0">
                <a:solidFill>
                  <a:schemeClr val="tx1"/>
                </a:solidFill>
                <a:latin typeface="Arial"/>
                <a:ea typeface="Arial"/>
                <a:cs typeface="Arial"/>
                <a:sym typeface="Arial"/>
              </a:rPr>
              <a:t>Integração afetiva-cognitiva-motora</a:t>
            </a:r>
            <a:endParaRPr sz="2400" dirty="0">
              <a:solidFill>
                <a:schemeClr val="tx1"/>
              </a:solidFill>
              <a:latin typeface="Arial"/>
              <a:ea typeface="Arial"/>
              <a:cs typeface="Arial"/>
              <a:sym typeface="Arial"/>
            </a:endParaRPr>
          </a:p>
          <a:p>
            <a:pPr marL="0" lvl="0" indent="0" algn="just" rtl="0">
              <a:lnSpc>
                <a:spcPct val="136363"/>
              </a:lnSpc>
              <a:spcBef>
                <a:spcPts val="1200"/>
              </a:spcBef>
              <a:spcAft>
                <a:spcPts val="0"/>
              </a:spcAft>
              <a:buNone/>
            </a:pPr>
            <a:r>
              <a:rPr lang="pt-BR" sz="2200" dirty="0">
                <a:solidFill>
                  <a:schemeClr val="tx1"/>
                </a:solidFill>
                <a:latin typeface="Arial"/>
                <a:ea typeface="Arial"/>
                <a:cs typeface="Arial"/>
                <a:sym typeface="Arial"/>
              </a:rPr>
              <a:t>Duas afirmações de Wallon são esclarecedoras da discussão que vamos fazer sobre afetividade:</a:t>
            </a:r>
            <a:endParaRPr sz="2200" dirty="0">
              <a:solidFill>
                <a:schemeClr val="tx1"/>
              </a:solidFill>
              <a:latin typeface="Arial"/>
              <a:ea typeface="Arial"/>
              <a:cs typeface="Arial"/>
              <a:sym typeface="Arial"/>
            </a:endParaRPr>
          </a:p>
          <a:p>
            <a:pPr marL="0" lvl="0" indent="0" algn="just" rtl="0">
              <a:lnSpc>
                <a:spcPct val="136363"/>
              </a:lnSpc>
              <a:spcBef>
                <a:spcPts val="1200"/>
              </a:spcBef>
              <a:spcAft>
                <a:spcPts val="0"/>
              </a:spcAft>
              <a:buClr>
                <a:schemeClr val="dk1"/>
              </a:buClr>
              <a:buSzPts val="1100"/>
              <a:buFont typeface="Arial"/>
              <a:buNone/>
            </a:pPr>
            <a:r>
              <a:rPr lang="pt-BR" sz="2200" dirty="0">
                <a:solidFill>
                  <a:schemeClr val="tx1"/>
                </a:solidFill>
                <a:latin typeface="Arial"/>
                <a:ea typeface="Arial"/>
                <a:cs typeface="Arial"/>
                <a:sym typeface="Arial"/>
              </a:rPr>
              <a:t>As necessidades de descrição obrigam a tratar separadamente alguns grandes conjuntos funcionais</a:t>
            </a:r>
            <a:endParaRPr sz="2200" dirty="0">
              <a:solidFill>
                <a:schemeClr val="tx1"/>
              </a:solidFill>
              <a:latin typeface="Arial"/>
              <a:ea typeface="Arial"/>
              <a:cs typeface="Arial"/>
              <a:sym typeface="Arial"/>
            </a:endParaRPr>
          </a:p>
          <a:p>
            <a:pPr marL="0" lvl="0" indent="0" algn="l" rtl="0">
              <a:spcBef>
                <a:spcPts val="1000"/>
              </a:spcBef>
              <a:spcAft>
                <a:spcPts val="0"/>
              </a:spcAft>
              <a:buNone/>
            </a:pPr>
            <a:endParaRPr sz="2400" dirty="0">
              <a:solidFill>
                <a:schemeClr val="tx1"/>
              </a:solidFill>
            </a:endParaRPr>
          </a:p>
        </p:txBody>
      </p:sp>
    </p:spTree>
  </p:cSld>
  <p:clrMapOvr>
    <a:masterClrMapping/>
  </p:clrMapOvr>
</p:sld>
</file>

<file path=ppt/theme/theme1.xml><?xml version="1.0" encoding="utf-8"?>
<a:theme xmlns:a="http://schemas.openxmlformats.org/drawingml/2006/main" name="Cacho">
  <a:themeElements>
    <a:clrScheme name="Wisp">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1453</TotalTime>
  <Words>1712</Words>
  <Application>Microsoft Office PowerPoint</Application>
  <PresentationFormat>Widescreen</PresentationFormat>
  <Paragraphs>110</Paragraphs>
  <Slides>23</Slides>
  <Notes>23</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23</vt:i4>
      </vt:variant>
    </vt:vector>
  </HeadingPairs>
  <TitlesOfParts>
    <vt:vector size="27" baseType="lpstr">
      <vt:lpstr>Arial</vt:lpstr>
      <vt:lpstr>Century Gothic</vt:lpstr>
      <vt:lpstr>Noto Sans Symbols</vt:lpstr>
      <vt:lpstr>Cacho</vt:lpstr>
      <vt:lpstr>Apresentação do PowerPoint</vt:lpstr>
      <vt:lpstr>Apresentação do PowerPoint</vt:lpstr>
      <vt:lpstr>Apresentação do PowerPoint</vt:lpstr>
      <vt:lpstr>Apresentação do PowerPoint</vt:lpstr>
      <vt:lpstr>A teoria de desenvolvimento de Henri Wallon </vt:lpstr>
      <vt:lpstr>Apresentação do PowerPoint</vt:lpstr>
      <vt:lpstr>Nadel-Brulfert </vt:lpstr>
      <vt:lpstr>Integração organismo-meio </vt:lpstr>
      <vt:lpstr>Wallon afirma que o estudo da criança exige o estudo do meio ou dos meios em que ela se desenvolve. Sobre o meio, conjunto mais ou menos duradouro das circunstâncias nas quais se desenvolvem as pessoas </vt:lpstr>
      <vt:lpstr>Apresentação do PowerPoint</vt:lpstr>
      <vt:lpstr>Apresentação do PowerPoint</vt:lpstr>
      <vt:lpstr>Sentimento </vt:lpstr>
      <vt:lpstr>Apresentação do PowerPoint</vt:lpstr>
      <vt:lpstr>O papel da afetividade nos diferentes estágios          </vt:lpstr>
      <vt:lpstr>Como a criança chega ao adulto, do ponto de vista afetivo? </vt:lpstr>
      <vt:lpstr>Apresentação do PowerPoint</vt:lpstr>
      <vt:lpstr>Apresentação do PowerPoint</vt:lpstr>
      <vt:lpstr>Apresentação do PowerPoint</vt:lpstr>
      <vt:lpstr>Reflexões compartilhadas sobre afetividade e processo de ensino aprendizagem à luz de teoria de Wallon </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Arlene Fernandes</dc:creator>
  <cp:lastModifiedBy>Arlene Fernandes</cp:lastModifiedBy>
  <cp:revision>2</cp:revision>
  <dcterms:created xsi:type="dcterms:W3CDTF">2023-06-27T06:37:21Z</dcterms:created>
  <dcterms:modified xsi:type="dcterms:W3CDTF">2023-07-05T20:57:33Z</dcterms:modified>
</cp:coreProperties>
</file>